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486" y="-378"/>
      </p:cViewPr>
      <p:guideLst>
        <p:guide orient="horz" pos="1620"/>
        <p:guide orient="horz" pos="1076"/>
        <p:guide orient="horz" pos="2164"/>
        <p:guide pos="2880"/>
        <p:guide pos="1927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Прямоугольник 198"/>
          <p:cNvSpPr/>
          <p:nvPr/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Заголовок 3"/>
          <p:cNvSpPr txBox="1">
            <a:spLocks/>
          </p:cNvSpPr>
          <p:nvPr/>
        </p:nvSpPr>
        <p:spPr>
          <a:xfrm>
            <a:off x="212278" y="123180"/>
            <a:ext cx="8752209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>
              <a:lnSpc>
                <a:spcPts val="1800"/>
              </a:lnSpc>
            </a:pPr>
            <a:r>
              <a:rPr lang="ru-RU" dirty="0" smtClean="0">
                <a:latin typeface="Franklin Gothic Medium Cond" panose="020B0606030402020204" pitchFamily="34" charset="0"/>
              </a:rPr>
              <a:t>СХЕМА</a:t>
            </a:r>
          </a:p>
          <a:p>
            <a:pPr algn="ctr">
              <a:lnSpc>
                <a:spcPts val="1800"/>
              </a:lnSpc>
            </a:pPr>
            <a:r>
              <a:rPr lang="ru-RU" sz="1800" dirty="0" smtClean="0">
                <a:latin typeface="Franklin Gothic Medium Cond" panose="020B0606030402020204" pitchFamily="34" charset="0"/>
              </a:rPr>
              <a:t>РАЗМЕЩЕНИЯ СРЕДСТВ ВИДЕОНАБЛЮДЕНИЯ В ПОМЕЩЕНИЯХ ДЛЯ ГОЛОСОВАНИЯ</a:t>
            </a:r>
            <a:endParaRPr lang="ru-RU" sz="1800" dirty="0">
              <a:latin typeface="Franklin Gothic Medium Cond" panose="020B0606030402020204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221663" y="743392"/>
            <a:ext cx="8712000" cy="910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Заголовок 3"/>
          <p:cNvSpPr txBox="1">
            <a:spLocks/>
          </p:cNvSpPr>
          <p:nvPr/>
        </p:nvSpPr>
        <p:spPr>
          <a:xfrm>
            <a:off x="3484077" y="1483918"/>
            <a:ext cx="2934985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8858" y="1325568"/>
            <a:ext cx="6915336" cy="3260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Заголовок 3"/>
          <p:cNvSpPr txBox="1">
            <a:spLocks/>
          </p:cNvSpPr>
          <p:nvPr/>
        </p:nvSpPr>
        <p:spPr>
          <a:xfrm>
            <a:off x="4397989" y="3027888"/>
            <a:ext cx="211777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Стационарные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голосования, КОИБ, КЭГ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2395449" y="3451299"/>
            <a:ext cx="1990843" cy="377514"/>
            <a:chOff x="2545532" y="3392413"/>
            <a:chExt cx="2401249" cy="455337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45" y="3415750"/>
              <a:ext cx="491178" cy="432000"/>
            </a:xfrm>
            <a:prstGeom prst="rect">
              <a:avLst/>
            </a:prstGeom>
          </p:spPr>
        </p:pic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5532" y="3392413"/>
              <a:ext cx="443221" cy="432000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0781" y="3433750"/>
              <a:ext cx="396000" cy="395999"/>
            </a:xfrm>
            <a:prstGeom prst="rect">
              <a:avLst/>
            </a:prstGeom>
          </p:spPr>
        </p:pic>
      </p:grpSp>
      <p:grpSp>
        <p:nvGrpSpPr>
          <p:cNvPr id="52" name="Группа 51"/>
          <p:cNvGrpSpPr/>
          <p:nvPr/>
        </p:nvGrpSpPr>
        <p:grpSpPr>
          <a:xfrm>
            <a:off x="4493003" y="2478318"/>
            <a:ext cx="1574203" cy="447940"/>
            <a:chOff x="3491858" y="2323982"/>
            <a:chExt cx="2150759" cy="612000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58" y="2323982"/>
              <a:ext cx="504078" cy="612000"/>
            </a:xfrm>
            <a:prstGeom prst="rect">
              <a:avLst/>
            </a:prstGeom>
          </p:spPr>
        </p:pic>
        <p:pic>
          <p:nvPicPr>
            <p:cNvPr id="94" name="Рисунок 93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6161" y="2323982"/>
              <a:ext cx="504078" cy="612000"/>
            </a:xfrm>
            <a:prstGeom prst="rect">
              <a:avLst/>
            </a:prstGeom>
          </p:spPr>
        </p:pic>
        <p:pic>
          <p:nvPicPr>
            <p:cNvPr id="95" name="Рисунок 94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8539" y="2323982"/>
              <a:ext cx="504078" cy="612000"/>
            </a:xfrm>
            <a:prstGeom prst="rect">
              <a:avLst/>
            </a:prstGeom>
          </p:spPr>
        </p:pic>
      </p:grpSp>
      <p:sp>
        <p:nvSpPr>
          <p:cNvPr id="105" name="Заголовок 3"/>
          <p:cNvSpPr txBox="1">
            <a:spLocks/>
          </p:cNvSpPr>
          <p:nvPr/>
        </p:nvSpPr>
        <p:spPr>
          <a:xfrm>
            <a:off x="1858651" y="3771787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Председатель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6" name="Заголовок 3"/>
          <p:cNvSpPr txBox="1">
            <a:spLocks/>
          </p:cNvSpPr>
          <p:nvPr/>
        </p:nvSpPr>
        <p:spPr>
          <a:xfrm>
            <a:off x="2819057" y="3777671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Секретарь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7" name="Заголовок 3"/>
          <p:cNvSpPr txBox="1">
            <a:spLocks/>
          </p:cNvSpPr>
          <p:nvPr/>
        </p:nvSpPr>
        <p:spPr>
          <a:xfrm>
            <a:off x="3749310" y="3773662"/>
            <a:ext cx="918142" cy="22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СПО УИК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764801" y="1687090"/>
            <a:ext cx="2392260" cy="437166"/>
            <a:chOff x="3714067" y="1429147"/>
            <a:chExt cx="2885417" cy="527287"/>
          </a:xfrm>
        </p:grpSpPr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5288" y="1429147"/>
              <a:ext cx="485257" cy="527287"/>
            </a:xfrm>
            <a:prstGeom prst="rect">
              <a:avLst/>
            </a:prstGeom>
          </p:spPr>
        </p:pic>
        <p:pic>
          <p:nvPicPr>
            <p:cNvPr id="110" name="Рисунок 109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2387" y="1429147"/>
              <a:ext cx="485257" cy="527287"/>
            </a:xfrm>
            <a:prstGeom prst="rect">
              <a:avLst/>
            </a:prstGeom>
          </p:spPr>
        </p:pic>
        <p:pic>
          <p:nvPicPr>
            <p:cNvPr id="111" name="Рисунок 110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4227" y="1429147"/>
              <a:ext cx="485257" cy="527287"/>
            </a:xfrm>
            <a:prstGeom prst="rect">
              <a:avLst/>
            </a:prstGeom>
          </p:spPr>
        </p:pic>
        <p:pic>
          <p:nvPicPr>
            <p:cNvPr id="112" name="Рисунок 111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4067" y="1429147"/>
              <a:ext cx="485257" cy="527287"/>
            </a:xfrm>
            <a:prstGeom prst="rect">
              <a:avLst/>
            </a:prstGeom>
          </p:spPr>
        </p:pic>
        <p:pic>
          <p:nvPicPr>
            <p:cNvPr id="113" name="Рисунок 112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608" y="1429147"/>
              <a:ext cx="485257" cy="527287"/>
            </a:xfrm>
            <a:prstGeom prst="rect">
              <a:avLst/>
            </a:prstGeom>
          </p:spPr>
        </p:pic>
      </p:grpSp>
      <p:sp>
        <p:nvSpPr>
          <p:cNvPr id="114" name="Заголовок 3"/>
          <p:cNvSpPr txBox="1">
            <a:spLocks/>
          </p:cNvSpPr>
          <p:nvPr/>
        </p:nvSpPr>
        <p:spPr>
          <a:xfrm>
            <a:off x="3523235" y="2083150"/>
            <a:ext cx="339893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91" name="Заголовок 3"/>
          <p:cNvSpPr txBox="1">
            <a:spLocks/>
          </p:cNvSpPr>
          <p:nvPr/>
        </p:nvSpPr>
        <p:spPr>
          <a:xfrm>
            <a:off x="3600210" y="4749761"/>
            <a:ext cx="2690759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Увеличенная форма протокола УИК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об итогах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93" name="Заголовок 3"/>
          <p:cNvSpPr txBox="1">
            <a:spLocks/>
          </p:cNvSpPr>
          <p:nvPr/>
        </p:nvSpPr>
        <p:spPr>
          <a:xfrm>
            <a:off x="2587061" y="3036671"/>
            <a:ext cx="1848874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Переносные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1027" name="Группа 1026"/>
          <p:cNvGrpSpPr/>
          <p:nvPr/>
        </p:nvGrpSpPr>
        <p:grpSpPr>
          <a:xfrm>
            <a:off x="2555776" y="2499844"/>
            <a:ext cx="1094262" cy="507401"/>
            <a:chOff x="3260431" y="2436236"/>
            <a:chExt cx="1094262" cy="507401"/>
          </a:xfrm>
        </p:grpSpPr>
        <p:pic>
          <p:nvPicPr>
            <p:cNvPr id="99" name="Рисунок 98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0431" y="2436236"/>
              <a:ext cx="571961" cy="507401"/>
            </a:xfrm>
            <a:prstGeom prst="rect">
              <a:avLst/>
            </a:prstGeom>
          </p:spPr>
        </p:pic>
        <p:pic>
          <p:nvPicPr>
            <p:cNvPr id="194" name="Рисунок 193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2732" y="2436236"/>
              <a:ext cx="571961" cy="507401"/>
            </a:xfrm>
            <a:prstGeom prst="rect">
              <a:avLst/>
            </a:prstGeom>
          </p:spPr>
        </p:pic>
      </p:grpSp>
      <p:grpSp>
        <p:nvGrpSpPr>
          <p:cNvPr id="1032" name="Группа 1031"/>
          <p:cNvGrpSpPr/>
          <p:nvPr/>
        </p:nvGrpSpPr>
        <p:grpSpPr>
          <a:xfrm>
            <a:off x="3944854" y="948941"/>
            <a:ext cx="1077152" cy="369358"/>
            <a:chOff x="3944854" y="946921"/>
            <a:chExt cx="1077152" cy="418635"/>
          </a:xfrm>
        </p:grpSpPr>
        <p:sp>
          <p:nvSpPr>
            <p:cNvPr id="200" name="Прямоугольник 199"/>
            <p:cNvSpPr/>
            <p:nvPr/>
          </p:nvSpPr>
          <p:spPr>
            <a:xfrm>
              <a:off x="3944854" y="946921"/>
              <a:ext cx="1077152" cy="4186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1" name="Прямая соединительная линия 200"/>
            <p:cNvCxnSpPr/>
            <p:nvPr/>
          </p:nvCxnSpPr>
          <p:spPr>
            <a:xfrm>
              <a:off x="4328583" y="946921"/>
              <a:ext cx="0" cy="41863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>
            <a:xfrm>
              <a:off x="3945739" y="1147995"/>
              <a:ext cx="370301" cy="2364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Прямоугольник 202"/>
            <p:cNvSpPr/>
            <p:nvPr/>
          </p:nvSpPr>
          <p:spPr>
            <a:xfrm rot="5400000">
              <a:off x="4038893" y="864824"/>
              <a:ext cx="199393" cy="3703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Параллелограмм 20"/>
            <p:cNvSpPr/>
            <p:nvPr/>
          </p:nvSpPr>
          <p:spPr>
            <a:xfrm rot="5400000" flipV="1">
              <a:off x="3990641" y="908693"/>
              <a:ext cx="199393" cy="286820"/>
            </a:xfrm>
            <a:custGeom>
              <a:avLst/>
              <a:gdLst>
                <a:gd name="connsiteX0" fmla="*/ 0 w 669303"/>
                <a:gd name="connsiteY0" fmla="*/ 362494 h 362494"/>
                <a:gd name="connsiteX1" fmla="*/ 90624 w 669303"/>
                <a:gd name="connsiteY1" fmla="*/ 0 h 362494"/>
                <a:gd name="connsiteX2" fmla="*/ 669303 w 669303"/>
                <a:gd name="connsiteY2" fmla="*/ 0 h 362494"/>
                <a:gd name="connsiteX3" fmla="*/ 578680 w 669303"/>
                <a:gd name="connsiteY3" fmla="*/ 362494 h 362494"/>
                <a:gd name="connsiteX4" fmla="*/ 0 w 669303"/>
                <a:gd name="connsiteY4" fmla="*/ 362494 h 362494"/>
                <a:gd name="connsiteX0" fmla="*/ 9859 w 578679"/>
                <a:gd name="connsiteY0" fmla="*/ 357470 h 362494"/>
                <a:gd name="connsiteX1" fmla="*/ 0 w 578679"/>
                <a:gd name="connsiteY1" fmla="*/ 0 h 362494"/>
                <a:gd name="connsiteX2" fmla="*/ 578679 w 578679"/>
                <a:gd name="connsiteY2" fmla="*/ 0 h 362494"/>
                <a:gd name="connsiteX3" fmla="*/ 488056 w 578679"/>
                <a:gd name="connsiteY3" fmla="*/ 362494 h 362494"/>
                <a:gd name="connsiteX4" fmla="*/ 9859 w 578679"/>
                <a:gd name="connsiteY4" fmla="*/ 357470 h 362494"/>
                <a:gd name="connsiteX0" fmla="*/ 0 w 568820"/>
                <a:gd name="connsiteY0" fmla="*/ 357470 h 362494"/>
                <a:gd name="connsiteX1" fmla="*/ 189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8820"/>
                <a:gd name="connsiteY0" fmla="*/ 357470 h 362494"/>
                <a:gd name="connsiteX1" fmla="*/ 5213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5024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21763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682" h="362494">
                  <a:moveTo>
                    <a:pt x="0" y="357470"/>
                  </a:moveTo>
                  <a:cubicBezTo>
                    <a:pt x="1738" y="239988"/>
                    <a:pt x="-663" y="126644"/>
                    <a:pt x="1075" y="9162"/>
                  </a:cubicBezTo>
                  <a:lnTo>
                    <a:pt x="564682" y="0"/>
                  </a:lnTo>
                  <a:lnTo>
                    <a:pt x="474059" y="362494"/>
                  </a:lnTo>
                  <a:lnTo>
                    <a:pt x="0" y="3574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5" name="Группа 204"/>
            <p:cNvGrpSpPr/>
            <p:nvPr/>
          </p:nvGrpSpPr>
          <p:grpSpPr>
            <a:xfrm>
              <a:off x="3995197" y="1030727"/>
              <a:ext cx="170908" cy="28485"/>
              <a:chOff x="5104418" y="810555"/>
              <a:chExt cx="252000" cy="67916"/>
            </a:xfrm>
          </p:grpSpPr>
          <p:cxnSp>
            <p:nvCxnSpPr>
              <p:cNvPr id="206" name="Прямая соединительная линия 205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Прямая соединительная линия 206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9" name="Группа 208"/>
            <p:cNvGrpSpPr/>
            <p:nvPr/>
          </p:nvGrpSpPr>
          <p:grpSpPr>
            <a:xfrm>
              <a:off x="4078099" y="1245218"/>
              <a:ext cx="170908" cy="28485"/>
              <a:chOff x="5104418" y="810555"/>
              <a:chExt cx="252000" cy="67916"/>
            </a:xfrm>
          </p:grpSpPr>
          <p:cxnSp>
            <p:nvCxnSpPr>
              <p:cNvPr id="210" name="Прямая соединительная линия 209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Прямая соединительная линия 210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Прямая соединительная линия 211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3" name="Группа 212"/>
            <p:cNvGrpSpPr/>
            <p:nvPr/>
          </p:nvGrpSpPr>
          <p:grpSpPr>
            <a:xfrm>
              <a:off x="4656296" y="1075946"/>
              <a:ext cx="170908" cy="28485"/>
              <a:chOff x="5104418" y="810555"/>
              <a:chExt cx="252000" cy="67916"/>
            </a:xfrm>
          </p:grpSpPr>
          <p:cxnSp>
            <p:nvCxnSpPr>
              <p:cNvPr id="214" name="Прямая соединительная линия 213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Прямая соединительная линия 214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Прямая соединительная линия 215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Группа 216"/>
            <p:cNvGrpSpPr/>
            <p:nvPr/>
          </p:nvGrpSpPr>
          <p:grpSpPr>
            <a:xfrm>
              <a:off x="4401545" y="1136239"/>
              <a:ext cx="170908" cy="28485"/>
              <a:chOff x="5104418" y="810555"/>
              <a:chExt cx="252000" cy="67916"/>
            </a:xfrm>
          </p:grpSpPr>
          <p:cxnSp>
            <p:nvCxnSpPr>
              <p:cNvPr id="218" name="Прямая соединительная линия 217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Прямая соединительная линия 218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Прямая соединительная линия 219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1" name="Группа 220"/>
            <p:cNvGrpSpPr/>
            <p:nvPr/>
          </p:nvGrpSpPr>
          <p:grpSpPr>
            <a:xfrm>
              <a:off x="4705735" y="1224263"/>
              <a:ext cx="170908" cy="28485"/>
              <a:chOff x="5104418" y="810555"/>
              <a:chExt cx="252000" cy="67916"/>
            </a:xfrm>
          </p:grpSpPr>
          <p:cxnSp>
            <p:nvCxnSpPr>
              <p:cNvPr id="222" name="Прямая соединительная линия 221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Прямая соединительная линия 222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Прямая соединительная линия 223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Прямоугольник 1"/>
          <p:cNvSpPr/>
          <p:nvPr/>
        </p:nvSpPr>
        <p:spPr>
          <a:xfrm>
            <a:off x="948074" y="1335502"/>
            <a:ext cx="1788199" cy="312580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32305"/>
              <a:gd name="connsiteY0" fmla="*/ 0 h 306699"/>
              <a:gd name="connsiteX1" fmla="*/ 5132305 w 5132305"/>
              <a:gd name="connsiteY1" fmla="*/ 1310 h 306699"/>
              <a:gd name="connsiteX2" fmla="*/ 5117519 w 5132305"/>
              <a:gd name="connsiteY2" fmla="*/ 165191 h 306699"/>
              <a:gd name="connsiteX3" fmla="*/ 429 w 5132305"/>
              <a:gd name="connsiteY3" fmla="*/ 306699 h 306699"/>
              <a:gd name="connsiteX4" fmla="*/ 0 w 5132305"/>
              <a:gd name="connsiteY4" fmla="*/ 0 h 306699"/>
              <a:gd name="connsiteX0" fmla="*/ 0 w 5145294"/>
              <a:gd name="connsiteY0" fmla="*/ 0 h 306248"/>
              <a:gd name="connsiteX1" fmla="*/ 5145294 w 5145294"/>
              <a:gd name="connsiteY1" fmla="*/ 859 h 306248"/>
              <a:gd name="connsiteX2" fmla="*/ 5130508 w 5145294"/>
              <a:gd name="connsiteY2" fmla="*/ 164740 h 306248"/>
              <a:gd name="connsiteX3" fmla="*/ 13418 w 5145294"/>
              <a:gd name="connsiteY3" fmla="*/ 306248 h 306248"/>
              <a:gd name="connsiteX4" fmla="*/ 0 w 5145294"/>
              <a:gd name="connsiteY4" fmla="*/ 0 h 306248"/>
              <a:gd name="connsiteX0" fmla="*/ 12556 w 5131875"/>
              <a:gd name="connsiteY0" fmla="*/ 0 h 306248"/>
              <a:gd name="connsiteX1" fmla="*/ 5131875 w 5131875"/>
              <a:gd name="connsiteY1" fmla="*/ 859 h 306248"/>
              <a:gd name="connsiteX2" fmla="*/ 5117089 w 5131875"/>
              <a:gd name="connsiteY2" fmla="*/ 164740 h 306248"/>
              <a:gd name="connsiteX3" fmla="*/ -1 w 5131875"/>
              <a:gd name="connsiteY3" fmla="*/ 306248 h 306248"/>
              <a:gd name="connsiteX4" fmla="*/ 12556 w 5131875"/>
              <a:gd name="connsiteY4" fmla="*/ 0 h 306248"/>
              <a:gd name="connsiteX0" fmla="*/ 12556 w 5131875"/>
              <a:gd name="connsiteY0" fmla="*/ 0 h 321995"/>
              <a:gd name="connsiteX1" fmla="*/ 5131875 w 5131875"/>
              <a:gd name="connsiteY1" fmla="*/ 859 h 321995"/>
              <a:gd name="connsiteX2" fmla="*/ 38717 w 5131875"/>
              <a:gd name="connsiteY2" fmla="*/ 321995 h 321995"/>
              <a:gd name="connsiteX3" fmla="*/ -1 w 5131875"/>
              <a:gd name="connsiteY3" fmla="*/ 306248 h 321995"/>
              <a:gd name="connsiteX4" fmla="*/ 12556 w 5131875"/>
              <a:gd name="connsiteY4" fmla="*/ 0 h 321995"/>
              <a:gd name="connsiteX0" fmla="*/ 12556 w 5131875"/>
              <a:gd name="connsiteY0" fmla="*/ 0 h 320193"/>
              <a:gd name="connsiteX1" fmla="*/ 5131875 w 5131875"/>
              <a:gd name="connsiteY1" fmla="*/ 859 h 320193"/>
              <a:gd name="connsiteX2" fmla="*/ 12739 w 5131875"/>
              <a:gd name="connsiteY2" fmla="*/ 320193 h 320193"/>
              <a:gd name="connsiteX3" fmla="*/ -1 w 5131875"/>
              <a:gd name="connsiteY3" fmla="*/ 306248 h 320193"/>
              <a:gd name="connsiteX4" fmla="*/ 12556 w 5131875"/>
              <a:gd name="connsiteY4" fmla="*/ 0 h 320193"/>
              <a:gd name="connsiteX0" fmla="*/ 0 w 5119319"/>
              <a:gd name="connsiteY0" fmla="*/ 0 h 320193"/>
              <a:gd name="connsiteX1" fmla="*/ 5119319 w 5119319"/>
              <a:gd name="connsiteY1" fmla="*/ 859 h 320193"/>
              <a:gd name="connsiteX2" fmla="*/ 183 w 5119319"/>
              <a:gd name="connsiteY2" fmla="*/ 320193 h 320193"/>
              <a:gd name="connsiteX3" fmla="*/ 29421 w 5119319"/>
              <a:gd name="connsiteY3" fmla="*/ 28823 h 320193"/>
              <a:gd name="connsiteX4" fmla="*/ 0 w 5119319"/>
              <a:gd name="connsiteY4" fmla="*/ 0 h 320193"/>
              <a:gd name="connsiteX0" fmla="*/ 0 w 5119319"/>
              <a:gd name="connsiteY0" fmla="*/ 0 h 28823"/>
              <a:gd name="connsiteX1" fmla="*/ 5119319 w 5119319"/>
              <a:gd name="connsiteY1" fmla="*/ 859 h 28823"/>
              <a:gd name="connsiteX2" fmla="*/ 4680702 w 5119319"/>
              <a:gd name="connsiteY2" fmla="*/ 27477 h 28823"/>
              <a:gd name="connsiteX3" fmla="*/ 29421 w 5119319"/>
              <a:gd name="connsiteY3" fmla="*/ 28823 h 28823"/>
              <a:gd name="connsiteX4" fmla="*/ 0 w 5119319"/>
              <a:gd name="connsiteY4" fmla="*/ 0 h 28823"/>
              <a:gd name="connsiteX0" fmla="*/ 0 w 5119319"/>
              <a:gd name="connsiteY0" fmla="*/ 0 h 30323"/>
              <a:gd name="connsiteX1" fmla="*/ 5119319 w 5119319"/>
              <a:gd name="connsiteY1" fmla="*/ 859 h 30323"/>
              <a:gd name="connsiteX2" fmla="*/ 4680702 w 5119319"/>
              <a:gd name="connsiteY2" fmla="*/ 27477 h 30323"/>
              <a:gd name="connsiteX3" fmla="*/ 588 w 5119319"/>
              <a:gd name="connsiteY3" fmla="*/ 30323 h 30323"/>
              <a:gd name="connsiteX4" fmla="*/ 0 w 5119319"/>
              <a:gd name="connsiteY4" fmla="*/ 0 h 30323"/>
              <a:gd name="connsiteX0" fmla="*/ 0 w 5119319"/>
              <a:gd name="connsiteY0" fmla="*/ 0 h 31114"/>
              <a:gd name="connsiteX1" fmla="*/ 5119319 w 5119319"/>
              <a:gd name="connsiteY1" fmla="*/ 859 h 31114"/>
              <a:gd name="connsiteX2" fmla="*/ 4680702 w 5119319"/>
              <a:gd name="connsiteY2" fmla="*/ 27477 h 31114"/>
              <a:gd name="connsiteX3" fmla="*/ 588 w 5119319"/>
              <a:gd name="connsiteY3" fmla="*/ 31114 h 31114"/>
              <a:gd name="connsiteX4" fmla="*/ 0 w 5119319"/>
              <a:gd name="connsiteY4" fmla="*/ 0 h 31114"/>
              <a:gd name="connsiteX0" fmla="*/ 0 w 5130727"/>
              <a:gd name="connsiteY0" fmla="*/ 0 h 31114"/>
              <a:gd name="connsiteX1" fmla="*/ 5130727 w 5130727"/>
              <a:gd name="connsiteY1" fmla="*/ 68 h 31114"/>
              <a:gd name="connsiteX2" fmla="*/ 4680702 w 5130727"/>
              <a:gd name="connsiteY2" fmla="*/ 27477 h 31114"/>
              <a:gd name="connsiteX3" fmla="*/ 588 w 5130727"/>
              <a:gd name="connsiteY3" fmla="*/ 31114 h 31114"/>
              <a:gd name="connsiteX4" fmla="*/ 0 w 5130727"/>
              <a:gd name="connsiteY4" fmla="*/ 0 h 31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0727" h="31114">
                <a:moveTo>
                  <a:pt x="0" y="0"/>
                </a:moveTo>
                <a:lnTo>
                  <a:pt x="5130727" y="68"/>
                </a:lnTo>
                <a:lnTo>
                  <a:pt x="4680702" y="27477"/>
                </a:lnTo>
                <a:lnTo>
                  <a:pt x="588" y="311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1"/>
          <p:cNvSpPr/>
          <p:nvPr/>
        </p:nvSpPr>
        <p:spPr>
          <a:xfrm flipH="1" flipV="1">
            <a:off x="6107733" y="3781425"/>
            <a:ext cx="1735586" cy="792784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89630 w 5197244"/>
              <a:gd name="connsiteY2" fmla="*/ 7220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3360 h 310059"/>
              <a:gd name="connsiteX1" fmla="*/ 5197244 w 5197244"/>
              <a:gd name="connsiteY1" fmla="*/ 0 h 310059"/>
              <a:gd name="connsiteX2" fmla="*/ 5189630 w 5197244"/>
              <a:gd name="connsiteY2" fmla="*/ 75521 h 310059"/>
              <a:gd name="connsiteX3" fmla="*/ 429 w 5197244"/>
              <a:gd name="connsiteY3" fmla="*/ 310059 h 310059"/>
              <a:gd name="connsiteX4" fmla="*/ 0 w 5197244"/>
              <a:gd name="connsiteY4" fmla="*/ 3360 h 310059"/>
              <a:gd name="connsiteX0" fmla="*/ 0 w 5199000"/>
              <a:gd name="connsiteY0" fmla="*/ 3360 h 310059"/>
              <a:gd name="connsiteX1" fmla="*/ 5197244 w 5199000"/>
              <a:gd name="connsiteY1" fmla="*/ 0 h 310059"/>
              <a:gd name="connsiteX2" fmla="*/ 5199000 w 5199000"/>
              <a:gd name="connsiteY2" fmla="*/ 73862 h 310059"/>
              <a:gd name="connsiteX3" fmla="*/ 429 w 5199000"/>
              <a:gd name="connsiteY3" fmla="*/ 310059 h 310059"/>
              <a:gd name="connsiteX4" fmla="*/ 0 w 5199000"/>
              <a:gd name="connsiteY4" fmla="*/ 3360 h 310059"/>
              <a:gd name="connsiteX0" fmla="*/ 0 w 5197244"/>
              <a:gd name="connsiteY0" fmla="*/ 3360 h 310059"/>
              <a:gd name="connsiteX1" fmla="*/ 5197244 w 5197244"/>
              <a:gd name="connsiteY1" fmla="*/ 0 h 310059"/>
              <a:gd name="connsiteX2" fmla="*/ 1052280 w 5197244"/>
              <a:gd name="connsiteY2" fmla="*/ 260960 h 310059"/>
              <a:gd name="connsiteX3" fmla="*/ 429 w 5197244"/>
              <a:gd name="connsiteY3" fmla="*/ 310059 h 310059"/>
              <a:gd name="connsiteX4" fmla="*/ 0 w 5197244"/>
              <a:gd name="connsiteY4" fmla="*/ 3360 h 310059"/>
              <a:gd name="connsiteX0" fmla="*/ 0 w 1310040"/>
              <a:gd name="connsiteY0" fmla="*/ 525 h 307224"/>
              <a:gd name="connsiteX1" fmla="*/ 1310040 w 1310040"/>
              <a:gd name="connsiteY1" fmla="*/ 0 h 307224"/>
              <a:gd name="connsiteX2" fmla="*/ 1052280 w 1310040"/>
              <a:gd name="connsiteY2" fmla="*/ 258125 h 307224"/>
              <a:gd name="connsiteX3" fmla="*/ 429 w 1310040"/>
              <a:gd name="connsiteY3" fmla="*/ 307224 h 307224"/>
              <a:gd name="connsiteX4" fmla="*/ 0 w 1310040"/>
              <a:gd name="connsiteY4" fmla="*/ 525 h 30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040" h="307224">
                <a:moveTo>
                  <a:pt x="0" y="525"/>
                </a:moveTo>
                <a:lnTo>
                  <a:pt x="1310040" y="0"/>
                </a:lnTo>
                <a:cubicBezTo>
                  <a:pt x="1310625" y="24621"/>
                  <a:pt x="1051695" y="233504"/>
                  <a:pt x="1052280" y="258125"/>
                </a:cubicBezTo>
                <a:lnTo>
                  <a:pt x="429" y="307224"/>
                </a:lnTo>
                <a:lnTo>
                  <a:pt x="0" y="52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661300" y="1325569"/>
            <a:ext cx="7206717" cy="3612460"/>
            <a:chOff x="661300" y="1325569"/>
            <a:chExt cx="7206717" cy="3612460"/>
          </a:xfrm>
        </p:grpSpPr>
        <p:sp>
          <p:nvSpPr>
            <p:cNvPr id="186" name="Заголовок 3"/>
            <p:cNvSpPr txBox="1">
              <a:spLocks/>
            </p:cNvSpPr>
            <p:nvPr/>
          </p:nvSpPr>
          <p:spPr>
            <a:xfrm>
              <a:off x="1243241" y="4678633"/>
              <a:ext cx="1200772" cy="20895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indent="0">
                <a:lnSpc>
                  <a:spcPts val="2600"/>
                </a:lnSpc>
                <a:spcBef>
                  <a:spcPct val="0"/>
                </a:spcBef>
                <a:buFont typeface="Arial" pitchFamily="34" charset="0"/>
                <a:buNone/>
                <a:defRPr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algn="ctr"/>
              <a:r>
                <a:rPr lang="ru-RU" sz="1400" dirty="0" smtClean="0">
                  <a:latin typeface="Franklin Gothic Medium Cond" panose="020B0606030402020204" pitchFamily="34" charset="0"/>
                </a:rPr>
                <a:t>Камера №1</a:t>
              </a:r>
              <a:endParaRPr lang="ru-RU" sz="1800" dirty="0">
                <a:solidFill>
                  <a:schemeClr val="accent2"/>
                </a:solidFill>
                <a:latin typeface="Franklin Gothic Medium Cond" panose="020B0606030402020204" pitchFamily="34" charset="0"/>
              </a:endParaRP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661300" y="1325569"/>
              <a:ext cx="7206717" cy="3612460"/>
              <a:chOff x="661300" y="1325569"/>
              <a:chExt cx="7206717" cy="3612460"/>
            </a:xfrm>
          </p:grpSpPr>
          <p:cxnSp>
            <p:nvCxnSpPr>
              <p:cNvPr id="84" name="Прямая со стрелкой 83"/>
              <p:cNvCxnSpPr/>
              <p:nvPr/>
            </p:nvCxnSpPr>
            <p:spPr>
              <a:xfrm flipH="1">
                <a:off x="1167055" y="1325569"/>
                <a:ext cx="1587875" cy="2856819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 стрелкой 82"/>
              <p:cNvCxnSpPr/>
              <p:nvPr/>
            </p:nvCxnSpPr>
            <p:spPr>
              <a:xfrm flipH="1">
                <a:off x="1277920" y="3773156"/>
                <a:ext cx="6590097" cy="574087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Дуга 54"/>
              <p:cNvSpPr/>
              <p:nvPr/>
            </p:nvSpPr>
            <p:spPr>
              <a:xfrm>
                <a:off x="1176829" y="4097265"/>
                <a:ext cx="282476" cy="314889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0" name="Рисунок 69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884949" flipH="1">
                <a:off x="661300" y="4281393"/>
                <a:ext cx="656636" cy="656636"/>
              </a:xfrm>
              <a:prstGeom prst="rect">
                <a:avLst/>
              </a:prstGeom>
            </p:spPr>
          </p:pic>
        </p:grpSp>
      </p:grpSp>
      <p:sp>
        <p:nvSpPr>
          <p:cNvPr id="18" name="Прямоугольник 17"/>
          <p:cNvSpPr/>
          <p:nvPr/>
        </p:nvSpPr>
        <p:spPr>
          <a:xfrm>
            <a:off x="491397" y="2516935"/>
            <a:ext cx="449032" cy="519205"/>
          </a:xfrm>
          <a:custGeom>
            <a:avLst/>
            <a:gdLst>
              <a:gd name="connsiteX0" fmla="*/ 0 w 477607"/>
              <a:gd name="connsiteY0" fmla="*/ 0 h 404905"/>
              <a:gd name="connsiteX1" fmla="*/ 477607 w 477607"/>
              <a:gd name="connsiteY1" fmla="*/ 0 h 404905"/>
              <a:gd name="connsiteX2" fmla="*/ 477607 w 477607"/>
              <a:gd name="connsiteY2" fmla="*/ 404905 h 404905"/>
              <a:gd name="connsiteX3" fmla="*/ 0 w 477607"/>
              <a:gd name="connsiteY3" fmla="*/ 404905 h 404905"/>
              <a:gd name="connsiteX4" fmla="*/ 0 w 477607"/>
              <a:gd name="connsiteY4" fmla="*/ 0 h 404905"/>
              <a:gd name="connsiteX0" fmla="*/ 28575 w 477607"/>
              <a:gd name="connsiteY0" fmla="*/ 0 h 519205"/>
              <a:gd name="connsiteX1" fmla="*/ 477607 w 477607"/>
              <a:gd name="connsiteY1" fmla="*/ 114300 h 519205"/>
              <a:gd name="connsiteX2" fmla="*/ 477607 w 477607"/>
              <a:gd name="connsiteY2" fmla="*/ 519205 h 519205"/>
              <a:gd name="connsiteX3" fmla="*/ 0 w 477607"/>
              <a:gd name="connsiteY3" fmla="*/ 519205 h 519205"/>
              <a:gd name="connsiteX4" fmla="*/ 28575 w 477607"/>
              <a:gd name="connsiteY4" fmla="*/ 0 h 519205"/>
              <a:gd name="connsiteX0" fmla="*/ 0 w 449032"/>
              <a:gd name="connsiteY0" fmla="*/ 0 h 519205"/>
              <a:gd name="connsiteX1" fmla="*/ 449032 w 449032"/>
              <a:gd name="connsiteY1" fmla="*/ 114300 h 519205"/>
              <a:gd name="connsiteX2" fmla="*/ 449032 w 449032"/>
              <a:gd name="connsiteY2" fmla="*/ 519205 h 519205"/>
              <a:gd name="connsiteX3" fmla="*/ 0 w 449032"/>
              <a:gd name="connsiteY3" fmla="*/ 395380 h 519205"/>
              <a:gd name="connsiteX4" fmla="*/ 0 w 449032"/>
              <a:gd name="connsiteY4" fmla="*/ 0 h 51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032" h="519205">
                <a:moveTo>
                  <a:pt x="0" y="0"/>
                </a:moveTo>
                <a:lnTo>
                  <a:pt x="449032" y="114300"/>
                </a:lnTo>
                <a:lnTo>
                  <a:pt x="449032" y="519205"/>
                </a:lnTo>
                <a:lnTo>
                  <a:pt x="0" y="39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 flipV="1">
            <a:off x="503207" y="2630874"/>
            <a:ext cx="430070" cy="410674"/>
          </a:xfrm>
          <a:custGeom>
            <a:avLst/>
            <a:gdLst>
              <a:gd name="connsiteX0" fmla="*/ 0 w 669303"/>
              <a:gd name="connsiteY0" fmla="*/ 362494 h 362494"/>
              <a:gd name="connsiteX1" fmla="*/ 90624 w 669303"/>
              <a:gd name="connsiteY1" fmla="*/ 0 h 362494"/>
              <a:gd name="connsiteX2" fmla="*/ 669303 w 669303"/>
              <a:gd name="connsiteY2" fmla="*/ 0 h 362494"/>
              <a:gd name="connsiteX3" fmla="*/ 578680 w 669303"/>
              <a:gd name="connsiteY3" fmla="*/ 362494 h 362494"/>
              <a:gd name="connsiteX4" fmla="*/ 0 w 669303"/>
              <a:gd name="connsiteY4" fmla="*/ 362494 h 362494"/>
              <a:gd name="connsiteX0" fmla="*/ 9859 w 578679"/>
              <a:gd name="connsiteY0" fmla="*/ 357470 h 362494"/>
              <a:gd name="connsiteX1" fmla="*/ 0 w 578679"/>
              <a:gd name="connsiteY1" fmla="*/ 0 h 362494"/>
              <a:gd name="connsiteX2" fmla="*/ 578679 w 578679"/>
              <a:gd name="connsiteY2" fmla="*/ 0 h 362494"/>
              <a:gd name="connsiteX3" fmla="*/ 488056 w 578679"/>
              <a:gd name="connsiteY3" fmla="*/ 362494 h 362494"/>
              <a:gd name="connsiteX4" fmla="*/ 9859 w 578679"/>
              <a:gd name="connsiteY4" fmla="*/ 357470 h 362494"/>
              <a:gd name="connsiteX0" fmla="*/ 0 w 568820"/>
              <a:gd name="connsiteY0" fmla="*/ 357470 h 362494"/>
              <a:gd name="connsiteX1" fmla="*/ 189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8820"/>
              <a:gd name="connsiteY0" fmla="*/ 357470 h 362494"/>
              <a:gd name="connsiteX1" fmla="*/ 5213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5024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21763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10565 w 563758"/>
              <a:gd name="connsiteY0" fmla="*/ 495333 h 495333"/>
              <a:gd name="connsiteX1" fmla="*/ 151 w 563758"/>
              <a:gd name="connsiteY1" fmla="*/ 9162 h 495333"/>
              <a:gd name="connsiteX2" fmla="*/ 563758 w 563758"/>
              <a:gd name="connsiteY2" fmla="*/ 0 h 495333"/>
              <a:gd name="connsiteX3" fmla="*/ 473135 w 563758"/>
              <a:gd name="connsiteY3" fmla="*/ 362494 h 495333"/>
              <a:gd name="connsiteX4" fmla="*/ 10565 w 563758"/>
              <a:gd name="connsiteY4" fmla="*/ 495333 h 495333"/>
              <a:gd name="connsiteX0" fmla="*/ 44925 w 563653"/>
              <a:gd name="connsiteY0" fmla="*/ 495333 h 495333"/>
              <a:gd name="connsiteX1" fmla="*/ 46 w 563653"/>
              <a:gd name="connsiteY1" fmla="*/ 9162 h 495333"/>
              <a:gd name="connsiteX2" fmla="*/ 563653 w 563653"/>
              <a:gd name="connsiteY2" fmla="*/ 0 h 495333"/>
              <a:gd name="connsiteX3" fmla="*/ 473030 w 563653"/>
              <a:gd name="connsiteY3" fmla="*/ 362494 h 495333"/>
              <a:gd name="connsiteX4" fmla="*/ 44925 w 563653"/>
              <a:gd name="connsiteY4" fmla="*/ 495333 h 495333"/>
              <a:gd name="connsiteX0" fmla="*/ 0 w 518728"/>
              <a:gd name="connsiteY0" fmla="*/ 497660 h 497660"/>
              <a:gd name="connsiteX1" fmla="*/ 127449 w 518728"/>
              <a:gd name="connsiteY1" fmla="*/ 0 h 497660"/>
              <a:gd name="connsiteX2" fmla="*/ 518728 w 518728"/>
              <a:gd name="connsiteY2" fmla="*/ 2327 h 497660"/>
              <a:gd name="connsiteX3" fmla="*/ 428105 w 518728"/>
              <a:gd name="connsiteY3" fmla="*/ 364821 h 497660"/>
              <a:gd name="connsiteX4" fmla="*/ 0 w 518728"/>
              <a:gd name="connsiteY4" fmla="*/ 497660 h 497660"/>
              <a:gd name="connsiteX0" fmla="*/ 21987 w 540715"/>
              <a:gd name="connsiteY0" fmla="*/ 495333 h 495333"/>
              <a:gd name="connsiteX1" fmla="*/ 85 w 540715"/>
              <a:gd name="connsiteY1" fmla="*/ 147024 h 495333"/>
              <a:gd name="connsiteX2" fmla="*/ 540715 w 540715"/>
              <a:gd name="connsiteY2" fmla="*/ 0 h 495333"/>
              <a:gd name="connsiteX3" fmla="*/ 450092 w 540715"/>
              <a:gd name="connsiteY3" fmla="*/ 362494 h 495333"/>
              <a:gd name="connsiteX4" fmla="*/ 21987 w 540715"/>
              <a:gd name="connsiteY4" fmla="*/ 495333 h 495333"/>
              <a:gd name="connsiteX0" fmla="*/ 0 w 518728"/>
              <a:gd name="connsiteY0" fmla="*/ 495333 h 495333"/>
              <a:gd name="connsiteX1" fmla="*/ 1075 w 518728"/>
              <a:gd name="connsiteY1" fmla="*/ 147024 h 495333"/>
              <a:gd name="connsiteX2" fmla="*/ 518728 w 518728"/>
              <a:gd name="connsiteY2" fmla="*/ 0 h 495333"/>
              <a:gd name="connsiteX3" fmla="*/ 428105 w 518728"/>
              <a:gd name="connsiteY3" fmla="*/ 362494 h 495333"/>
              <a:gd name="connsiteX4" fmla="*/ 0 w 518728"/>
              <a:gd name="connsiteY4" fmla="*/ 495333 h 49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728" h="495333">
                <a:moveTo>
                  <a:pt x="0" y="495333"/>
                </a:moveTo>
                <a:cubicBezTo>
                  <a:pt x="1738" y="377851"/>
                  <a:pt x="-663" y="264506"/>
                  <a:pt x="1075" y="147024"/>
                </a:cubicBezTo>
                <a:lnTo>
                  <a:pt x="518728" y="0"/>
                </a:lnTo>
                <a:lnTo>
                  <a:pt x="428105" y="362494"/>
                </a:lnTo>
                <a:lnTo>
                  <a:pt x="0" y="49533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582223" y="2797337"/>
            <a:ext cx="89541" cy="8954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Заголовок 3"/>
          <p:cNvSpPr txBox="1">
            <a:spLocks/>
          </p:cNvSpPr>
          <p:nvPr/>
        </p:nvSpPr>
        <p:spPr>
          <a:xfrm>
            <a:off x="835086" y="2571750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Вход/Выход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940429" y="987143"/>
            <a:ext cx="7262787" cy="3576529"/>
            <a:chOff x="940429" y="987143"/>
            <a:chExt cx="7262787" cy="3576529"/>
          </a:xfrm>
        </p:grpSpPr>
        <p:sp>
          <p:nvSpPr>
            <p:cNvPr id="187" name="Заголовок 3"/>
            <p:cNvSpPr txBox="1">
              <a:spLocks/>
            </p:cNvSpPr>
            <p:nvPr/>
          </p:nvSpPr>
          <p:spPr>
            <a:xfrm>
              <a:off x="6642494" y="987143"/>
              <a:ext cx="1200772" cy="20895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indent="0">
                <a:lnSpc>
                  <a:spcPts val="2600"/>
                </a:lnSpc>
                <a:spcBef>
                  <a:spcPct val="0"/>
                </a:spcBef>
                <a:buFont typeface="Arial" pitchFamily="34" charset="0"/>
                <a:buNone/>
                <a:defRPr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algn="ctr"/>
              <a:r>
                <a:rPr lang="ru-RU" sz="1400" dirty="0" smtClean="0">
                  <a:latin typeface="Franklin Gothic Medium Cond" panose="020B0606030402020204" pitchFamily="34" charset="0"/>
                </a:rPr>
                <a:t>Камера №2</a:t>
              </a:r>
              <a:endParaRPr lang="ru-RU" sz="1800" dirty="0">
                <a:solidFill>
                  <a:schemeClr val="accent2"/>
                </a:solidFill>
                <a:latin typeface="Franklin Gothic Medium Cond" panose="020B0606030402020204" pitchFamily="34" charset="0"/>
              </a:endParaRPr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940429" y="1236390"/>
              <a:ext cx="7262787" cy="3327282"/>
              <a:chOff x="940429" y="1236390"/>
              <a:chExt cx="7262787" cy="3327282"/>
            </a:xfrm>
          </p:grpSpPr>
          <p:cxnSp>
            <p:nvCxnSpPr>
              <p:cNvPr id="76" name="Прямая со стрелкой 75"/>
              <p:cNvCxnSpPr/>
              <p:nvPr/>
            </p:nvCxnSpPr>
            <p:spPr>
              <a:xfrm flipH="1">
                <a:off x="940429" y="1523247"/>
                <a:ext cx="6567549" cy="139071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 стрелкой 84"/>
              <p:cNvCxnSpPr/>
              <p:nvPr/>
            </p:nvCxnSpPr>
            <p:spPr>
              <a:xfrm flipH="1">
                <a:off x="6084888" y="1697846"/>
                <a:ext cx="1567106" cy="2865826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Дуга 187"/>
              <p:cNvSpPr/>
              <p:nvPr/>
            </p:nvSpPr>
            <p:spPr>
              <a:xfrm rot="17100000" flipH="1">
                <a:off x="7366737" y="1493241"/>
                <a:ext cx="282476" cy="314889"/>
              </a:xfrm>
              <a:prstGeom prst="arc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167315">
                <a:off x="7546580" y="1236390"/>
                <a:ext cx="656636" cy="656636"/>
              </a:xfrm>
              <a:prstGeom prst="rect">
                <a:avLst/>
              </a:prstGeom>
            </p:spPr>
          </p:pic>
        </p:grpSp>
      </p:grpSp>
      <p:grpSp>
        <p:nvGrpSpPr>
          <p:cNvPr id="92" name="Группа 91"/>
          <p:cNvGrpSpPr/>
          <p:nvPr/>
        </p:nvGrpSpPr>
        <p:grpSpPr>
          <a:xfrm>
            <a:off x="2858438" y="4479146"/>
            <a:ext cx="746599" cy="565365"/>
            <a:chOff x="4115569" y="4871814"/>
            <a:chExt cx="900508" cy="555013"/>
          </a:xfrm>
        </p:grpSpPr>
        <p:sp>
          <p:nvSpPr>
            <p:cNvPr id="190" name="Прямоугольник 189"/>
            <p:cNvSpPr/>
            <p:nvPr/>
          </p:nvSpPr>
          <p:spPr>
            <a:xfrm>
              <a:off x="4141624" y="4878492"/>
              <a:ext cx="851396" cy="54315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1" name="Рисунок 90"/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5569" y="4871814"/>
              <a:ext cx="900508" cy="555013"/>
            </a:xfrm>
            <a:prstGeom prst="rect">
              <a:avLst/>
            </a:prstGeom>
          </p:spPr>
        </p:pic>
      </p:grp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65"/>
          <a:stretch/>
        </p:blipFill>
        <p:spPr>
          <a:xfrm>
            <a:off x="6946026" y="3929989"/>
            <a:ext cx="833427" cy="633683"/>
          </a:xfrm>
          <a:prstGeom prst="rect">
            <a:avLst/>
          </a:prstGeom>
        </p:spPr>
      </p:pic>
      <p:sp>
        <p:nvSpPr>
          <p:cNvPr id="108" name="Заголовок 3"/>
          <p:cNvSpPr txBox="1">
            <a:spLocks/>
          </p:cNvSpPr>
          <p:nvPr/>
        </p:nvSpPr>
        <p:spPr>
          <a:xfrm>
            <a:off x="7868017" y="3951708"/>
            <a:ext cx="1255723" cy="492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Кабины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тайного</a:t>
            </a:r>
            <a:endParaRPr lang="en-US" sz="1400" dirty="0" smtClean="0">
              <a:latin typeface="Franklin Gothic Medium Cond" panose="020B0606030402020204" pitchFamily="34" charset="0"/>
            </a:endParaRP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6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Прямоугольник 198"/>
          <p:cNvSpPr/>
          <p:nvPr/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Заголовок 3"/>
          <p:cNvSpPr txBox="1">
            <a:spLocks/>
          </p:cNvSpPr>
          <p:nvPr/>
        </p:nvSpPr>
        <p:spPr>
          <a:xfrm>
            <a:off x="212278" y="123180"/>
            <a:ext cx="8752209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>
              <a:lnSpc>
                <a:spcPts val="1800"/>
              </a:lnSpc>
            </a:pPr>
            <a:r>
              <a:rPr lang="ru-RU" dirty="0" smtClean="0">
                <a:latin typeface="Franklin Gothic Medium Cond" panose="020B0606030402020204" pitchFamily="34" charset="0"/>
              </a:rPr>
              <a:t>СХЕМА</a:t>
            </a:r>
          </a:p>
          <a:p>
            <a:pPr algn="ctr">
              <a:lnSpc>
                <a:spcPts val="1800"/>
              </a:lnSpc>
            </a:pPr>
            <a:r>
              <a:rPr lang="ru-RU" sz="1800" dirty="0" smtClean="0">
                <a:latin typeface="Franklin Gothic Medium Cond" panose="020B0606030402020204" pitchFamily="34" charset="0"/>
              </a:rPr>
              <a:t>РАЗМЕЩЕНИЯ СРЕДСТВ ВИДЕОНАБЛЮДЕНИЯ В ПОМЕЩЕНИЯХ ДЛЯ ГОЛОСОВАНИЯ</a:t>
            </a:r>
            <a:endParaRPr lang="ru-RU" sz="1800" dirty="0">
              <a:latin typeface="Franklin Gothic Medium Cond" panose="020B0606030402020204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221663" y="743392"/>
            <a:ext cx="8712000" cy="910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Заголовок 3"/>
          <p:cNvSpPr txBox="1">
            <a:spLocks/>
          </p:cNvSpPr>
          <p:nvPr/>
        </p:nvSpPr>
        <p:spPr>
          <a:xfrm>
            <a:off x="3484077" y="1483918"/>
            <a:ext cx="2934985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8858" y="1325568"/>
            <a:ext cx="6915336" cy="3260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Заголовок 3"/>
          <p:cNvSpPr txBox="1">
            <a:spLocks/>
          </p:cNvSpPr>
          <p:nvPr/>
        </p:nvSpPr>
        <p:spPr>
          <a:xfrm>
            <a:off x="4397989" y="3027888"/>
            <a:ext cx="211777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Стационарные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голосования, КОИБ, КЭГ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2395449" y="3451299"/>
            <a:ext cx="1990843" cy="377514"/>
            <a:chOff x="2545532" y="3392413"/>
            <a:chExt cx="2401249" cy="455337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45" y="3415750"/>
              <a:ext cx="491178" cy="432000"/>
            </a:xfrm>
            <a:prstGeom prst="rect">
              <a:avLst/>
            </a:prstGeom>
          </p:spPr>
        </p:pic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5532" y="3392413"/>
              <a:ext cx="443221" cy="432000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0781" y="3433750"/>
              <a:ext cx="396000" cy="395999"/>
            </a:xfrm>
            <a:prstGeom prst="rect">
              <a:avLst/>
            </a:prstGeom>
          </p:spPr>
        </p:pic>
      </p:grpSp>
      <p:grpSp>
        <p:nvGrpSpPr>
          <p:cNvPr id="52" name="Группа 51"/>
          <p:cNvGrpSpPr/>
          <p:nvPr/>
        </p:nvGrpSpPr>
        <p:grpSpPr>
          <a:xfrm>
            <a:off x="4493003" y="2478318"/>
            <a:ext cx="1574203" cy="447940"/>
            <a:chOff x="3491858" y="2323982"/>
            <a:chExt cx="2150759" cy="612000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58" y="2323982"/>
              <a:ext cx="504078" cy="612000"/>
            </a:xfrm>
            <a:prstGeom prst="rect">
              <a:avLst/>
            </a:prstGeom>
          </p:spPr>
        </p:pic>
        <p:pic>
          <p:nvPicPr>
            <p:cNvPr id="94" name="Рисунок 93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6161" y="2323982"/>
              <a:ext cx="504078" cy="612000"/>
            </a:xfrm>
            <a:prstGeom prst="rect">
              <a:avLst/>
            </a:prstGeom>
          </p:spPr>
        </p:pic>
        <p:pic>
          <p:nvPicPr>
            <p:cNvPr id="95" name="Рисунок 94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8539" y="2323982"/>
              <a:ext cx="504078" cy="612000"/>
            </a:xfrm>
            <a:prstGeom prst="rect">
              <a:avLst/>
            </a:prstGeom>
          </p:spPr>
        </p:pic>
      </p:grpSp>
      <p:cxnSp>
        <p:nvCxnSpPr>
          <p:cNvPr id="76" name="Прямая со стрелкой 75"/>
          <p:cNvCxnSpPr/>
          <p:nvPr/>
        </p:nvCxnSpPr>
        <p:spPr>
          <a:xfrm flipH="1">
            <a:off x="940429" y="1523247"/>
            <a:ext cx="6567549" cy="139071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1167055" y="1325569"/>
            <a:ext cx="1587875" cy="2856819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>
            <a:off x="6084888" y="1697846"/>
            <a:ext cx="1567106" cy="2865826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1277920" y="3773156"/>
            <a:ext cx="6590097" cy="574087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Заголовок 3"/>
          <p:cNvSpPr txBox="1">
            <a:spLocks/>
          </p:cNvSpPr>
          <p:nvPr/>
        </p:nvSpPr>
        <p:spPr>
          <a:xfrm>
            <a:off x="1858651" y="3771787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Председатель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6" name="Заголовок 3"/>
          <p:cNvSpPr txBox="1">
            <a:spLocks/>
          </p:cNvSpPr>
          <p:nvPr/>
        </p:nvSpPr>
        <p:spPr>
          <a:xfrm>
            <a:off x="2819057" y="3777671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Секретарь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7" name="Заголовок 3"/>
          <p:cNvSpPr txBox="1">
            <a:spLocks/>
          </p:cNvSpPr>
          <p:nvPr/>
        </p:nvSpPr>
        <p:spPr>
          <a:xfrm>
            <a:off x="3749310" y="3773662"/>
            <a:ext cx="918142" cy="22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СПО УИК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764801" y="1687090"/>
            <a:ext cx="2392260" cy="437166"/>
            <a:chOff x="3714067" y="1429147"/>
            <a:chExt cx="2885417" cy="527287"/>
          </a:xfrm>
        </p:grpSpPr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5288" y="1429147"/>
              <a:ext cx="485257" cy="527287"/>
            </a:xfrm>
            <a:prstGeom prst="rect">
              <a:avLst/>
            </a:prstGeom>
          </p:spPr>
        </p:pic>
        <p:pic>
          <p:nvPicPr>
            <p:cNvPr id="110" name="Рисунок 109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2387" y="1429147"/>
              <a:ext cx="485257" cy="527287"/>
            </a:xfrm>
            <a:prstGeom prst="rect">
              <a:avLst/>
            </a:prstGeom>
          </p:spPr>
        </p:pic>
        <p:pic>
          <p:nvPicPr>
            <p:cNvPr id="111" name="Рисунок 110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4227" y="1429147"/>
              <a:ext cx="485257" cy="527287"/>
            </a:xfrm>
            <a:prstGeom prst="rect">
              <a:avLst/>
            </a:prstGeom>
          </p:spPr>
        </p:pic>
        <p:pic>
          <p:nvPicPr>
            <p:cNvPr id="112" name="Рисунок 111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4067" y="1429147"/>
              <a:ext cx="485257" cy="527287"/>
            </a:xfrm>
            <a:prstGeom prst="rect">
              <a:avLst/>
            </a:prstGeom>
          </p:spPr>
        </p:pic>
        <p:pic>
          <p:nvPicPr>
            <p:cNvPr id="113" name="Рисунок 112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608" y="1429147"/>
              <a:ext cx="485257" cy="527287"/>
            </a:xfrm>
            <a:prstGeom prst="rect">
              <a:avLst/>
            </a:prstGeom>
          </p:spPr>
        </p:pic>
      </p:grpSp>
      <p:sp>
        <p:nvSpPr>
          <p:cNvPr id="114" name="Заголовок 3"/>
          <p:cNvSpPr txBox="1">
            <a:spLocks/>
          </p:cNvSpPr>
          <p:nvPr/>
        </p:nvSpPr>
        <p:spPr>
          <a:xfrm>
            <a:off x="3523235" y="2083150"/>
            <a:ext cx="339893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86" name="Заголовок 3"/>
          <p:cNvSpPr txBox="1">
            <a:spLocks/>
          </p:cNvSpPr>
          <p:nvPr/>
        </p:nvSpPr>
        <p:spPr>
          <a:xfrm>
            <a:off x="1243241" y="4678633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Камера №1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87" name="Заголовок 3"/>
          <p:cNvSpPr txBox="1">
            <a:spLocks/>
          </p:cNvSpPr>
          <p:nvPr/>
        </p:nvSpPr>
        <p:spPr>
          <a:xfrm>
            <a:off x="6642494" y="987143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Камера №2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5" name="Дуга 54"/>
          <p:cNvSpPr/>
          <p:nvPr/>
        </p:nvSpPr>
        <p:spPr>
          <a:xfrm>
            <a:off x="1176829" y="4097265"/>
            <a:ext cx="282476" cy="314889"/>
          </a:xfrm>
          <a:prstGeom prst="arc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Дуга 187"/>
          <p:cNvSpPr/>
          <p:nvPr/>
        </p:nvSpPr>
        <p:spPr>
          <a:xfrm rot="17100000" flipH="1">
            <a:off x="7366737" y="1493241"/>
            <a:ext cx="282476" cy="314889"/>
          </a:xfrm>
          <a:prstGeom prst="arc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Заголовок 3"/>
          <p:cNvSpPr txBox="1">
            <a:spLocks/>
          </p:cNvSpPr>
          <p:nvPr/>
        </p:nvSpPr>
        <p:spPr>
          <a:xfrm>
            <a:off x="3600210" y="4749761"/>
            <a:ext cx="2690759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Увеличенная форма протокола УИК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об итогах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93" name="Заголовок 3"/>
          <p:cNvSpPr txBox="1">
            <a:spLocks/>
          </p:cNvSpPr>
          <p:nvPr/>
        </p:nvSpPr>
        <p:spPr>
          <a:xfrm>
            <a:off x="2587061" y="3036671"/>
            <a:ext cx="1848874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Переносные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1027" name="Группа 1026"/>
          <p:cNvGrpSpPr/>
          <p:nvPr/>
        </p:nvGrpSpPr>
        <p:grpSpPr>
          <a:xfrm>
            <a:off x="2555776" y="2499844"/>
            <a:ext cx="1094262" cy="507401"/>
            <a:chOff x="3260431" y="2436236"/>
            <a:chExt cx="1094262" cy="507401"/>
          </a:xfrm>
        </p:grpSpPr>
        <p:pic>
          <p:nvPicPr>
            <p:cNvPr id="99" name="Рисунок 98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0431" y="2436236"/>
              <a:ext cx="571961" cy="507401"/>
            </a:xfrm>
            <a:prstGeom prst="rect">
              <a:avLst/>
            </a:prstGeom>
          </p:spPr>
        </p:pic>
        <p:pic>
          <p:nvPicPr>
            <p:cNvPr id="194" name="Рисунок 193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2732" y="2436236"/>
              <a:ext cx="571961" cy="507401"/>
            </a:xfrm>
            <a:prstGeom prst="rect">
              <a:avLst/>
            </a:prstGeom>
          </p:spPr>
        </p:pic>
      </p:grpSp>
      <p:grpSp>
        <p:nvGrpSpPr>
          <p:cNvPr id="1032" name="Группа 1031"/>
          <p:cNvGrpSpPr/>
          <p:nvPr/>
        </p:nvGrpSpPr>
        <p:grpSpPr>
          <a:xfrm>
            <a:off x="3944854" y="948941"/>
            <a:ext cx="1077152" cy="369358"/>
            <a:chOff x="3944854" y="946921"/>
            <a:chExt cx="1077152" cy="418635"/>
          </a:xfrm>
        </p:grpSpPr>
        <p:sp>
          <p:nvSpPr>
            <p:cNvPr id="200" name="Прямоугольник 199"/>
            <p:cNvSpPr/>
            <p:nvPr/>
          </p:nvSpPr>
          <p:spPr>
            <a:xfrm>
              <a:off x="3944854" y="946921"/>
              <a:ext cx="1077152" cy="4186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1" name="Прямая соединительная линия 200"/>
            <p:cNvCxnSpPr/>
            <p:nvPr/>
          </p:nvCxnSpPr>
          <p:spPr>
            <a:xfrm>
              <a:off x="4328583" y="946921"/>
              <a:ext cx="0" cy="41863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>
            <a:xfrm>
              <a:off x="3945739" y="1147995"/>
              <a:ext cx="370301" cy="2364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Прямоугольник 202"/>
            <p:cNvSpPr/>
            <p:nvPr/>
          </p:nvSpPr>
          <p:spPr>
            <a:xfrm rot="5400000">
              <a:off x="4038893" y="864824"/>
              <a:ext cx="199393" cy="3703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Параллелограмм 20"/>
            <p:cNvSpPr/>
            <p:nvPr/>
          </p:nvSpPr>
          <p:spPr>
            <a:xfrm rot="5400000" flipV="1">
              <a:off x="3990641" y="908693"/>
              <a:ext cx="199393" cy="286820"/>
            </a:xfrm>
            <a:custGeom>
              <a:avLst/>
              <a:gdLst>
                <a:gd name="connsiteX0" fmla="*/ 0 w 669303"/>
                <a:gd name="connsiteY0" fmla="*/ 362494 h 362494"/>
                <a:gd name="connsiteX1" fmla="*/ 90624 w 669303"/>
                <a:gd name="connsiteY1" fmla="*/ 0 h 362494"/>
                <a:gd name="connsiteX2" fmla="*/ 669303 w 669303"/>
                <a:gd name="connsiteY2" fmla="*/ 0 h 362494"/>
                <a:gd name="connsiteX3" fmla="*/ 578680 w 669303"/>
                <a:gd name="connsiteY3" fmla="*/ 362494 h 362494"/>
                <a:gd name="connsiteX4" fmla="*/ 0 w 669303"/>
                <a:gd name="connsiteY4" fmla="*/ 362494 h 362494"/>
                <a:gd name="connsiteX0" fmla="*/ 9859 w 578679"/>
                <a:gd name="connsiteY0" fmla="*/ 357470 h 362494"/>
                <a:gd name="connsiteX1" fmla="*/ 0 w 578679"/>
                <a:gd name="connsiteY1" fmla="*/ 0 h 362494"/>
                <a:gd name="connsiteX2" fmla="*/ 578679 w 578679"/>
                <a:gd name="connsiteY2" fmla="*/ 0 h 362494"/>
                <a:gd name="connsiteX3" fmla="*/ 488056 w 578679"/>
                <a:gd name="connsiteY3" fmla="*/ 362494 h 362494"/>
                <a:gd name="connsiteX4" fmla="*/ 9859 w 578679"/>
                <a:gd name="connsiteY4" fmla="*/ 357470 h 362494"/>
                <a:gd name="connsiteX0" fmla="*/ 0 w 568820"/>
                <a:gd name="connsiteY0" fmla="*/ 357470 h 362494"/>
                <a:gd name="connsiteX1" fmla="*/ 189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8820"/>
                <a:gd name="connsiteY0" fmla="*/ 357470 h 362494"/>
                <a:gd name="connsiteX1" fmla="*/ 5213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5024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21763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682" h="362494">
                  <a:moveTo>
                    <a:pt x="0" y="357470"/>
                  </a:moveTo>
                  <a:cubicBezTo>
                    <a:pt x="1738" y="239988"/>
                    <a:pt x="-663" y="126644"/>
                    <a:pt x="1075" y="9162"/>
                  </a:cubicBezTo>
                  <a:lnTo>
                    <a:pt x="564682" y="0"/>
                  </a:lnTo>
                  <a:lnTo>
                    <a:pt x="474059" y="362494"/>
                  </a:lnTo>
                  <a:lnTo>
                    <a:pt x="0" y="3574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5" name="Группа 204"/>
            <p:cNvGrpSpPr/>
            <p:nvPr/>
          </p:nvGrpSpPr>
          <p:grpSpPr>
            <a:xfrm>
              <a:off x="3995197" y="1030727"/>
              <a:ext cx="170908" cy="28485"/>
              <a:chOff x="5104418" y="810555"/>
              <a:chExt cx="252000" cy="67916"/>
            </a:xfrm>
          </p:grpSpPr>
          <p:cxnSp>
            <p:nvCxnSpPr>
              <p:cNvPr id="206" name="Прямая соединительная линия 205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Прямая соединительная линия 206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9" name="Группа 208"/>
            <p:cNvGrpSpPr/>
            <p:nvPr/>
          </p:nvGrpSpPr>
          <p:grpSpPr>
            <a:xfrm>
              <a:off x="4078099" y="1245218"/>
              <a:ext cx="170908" cy="28485"/>
              <a:chOff x="5104418" y="810555"/>
              <a:chExt cx="252000" cy="67916"/>
            </a:xfrm>
          </p:grpSpPr>
          <p:cxnSp>
            <p:nvCxnSpPr>
              <p:cNvPr id="210" name="Прямая соединительная линия 209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Прямая соединительная линия 210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Прямая соединительная линия 211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3" name="Группа 212"/>
            <p:cNvGrpSpPr/>
            <p:nvPr/>
          </p:nvGrpSpPr>
          <p:grpSpPr>
            <a:xfrm>
              <a:off x="4656296" y="1075946"/>
              <a:ext cx="170908" cy="28485"/>
              <a:chOff x="5104418" y="810555"/>
              <a:chExt cx="252000" cy="67916"/>
            </a:xfrm>
          </p:grpSpPr>
          <p:cxnSp>
            <p:nvCxnSpPr>
              <p:cNvPr id="214" name="Прямая соединительная линия 213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Прямая соединительная линия 214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Прямая соединительная линия 215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Группа 216"/>
            <p:cNvGrpSpPr/>
            <p:nvPr/>
          </p:nvGrpSpPr>
          <p:grpSpPr>
            <a:xfrm>
              <a:off x="4401545" y="1136239"/>
              <a:ext cx="170908" cy="28485"/>
              <a:chOff x="5104418" y="810555"/>
              <a:chExt cx="252000" cy="67916"/>
            </a:xfrm>
          </p:grpSpPr>
          <p:cxnSp>
            <p:nvCxnSpPr>
              <p:cNvPr id="218" name="Прямая соединительная линия 217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Прямая соединительная линия 218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Прямая соединительная линия 219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1" name="Группа 220"/>
            <p:cNvGrpSpPr/>
            <p:nvPr/>
          </p:nvGrpSpPr>
          <p:grpSpPr>
            <a:xfrm>
              <a:off x="4705735" y="1224263"/>
              <a:ext cx="170908" cy="28485"/>
              <a:chOff x="5104418" y="810555"/>
              <a:chExt cx="252000" cy="67916"/>
            </a:xfrm>
          </p:grpSpPr>
          <p:cxnSp>
            <p:nvCxnSpPr>
              <p:cNvPr id="222" name="Прямая соединительная линия 221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Прямая соединительная линия 222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Прямая соединительная линия 223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Прямоугольник 1"/>
          <p:cNvSpPr/>
          <p:nvPr/>
        </p:nvSpPr>
        <p:spPr>
          <a:xfrm>
            <a:off x="948074" y="1335502"/>
            <a:ext cx="1788199" cy="312580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32305"/>
              <a:gd name="connsiteY0" fmla="*/ 0 h 306699"/>
              <a:gd name="connsiteX1" fmla="*/ 5132305 w 5132305"/>
              <a:gd name="connsiteY1" fmla="*/ 1310 h 306699"/>
              <a:gd name="connsiteX2" fmla="*/ 5117519 w 5132305"/>
              <a:gd name="connsiteY2" fmla="*/ 165191 h 306699"/>
              <a:gd name="connsiteX3" fmla="*/ 429 w 5132305"/>
              <a:gd name="connsiteY3" fmla="*/ 306699 h 306699"/>
              <a:gd name="connsiteX4" fmla="*/ 0 w 5132305"/>
              <a:gd name="connsiteY4" fmla="*/ 0 h 306699"/>
              <a:gd name="connsiteX0" fmla="*/ 0 w 5145294"/>
              <a:gd name="connsiteY0" fmla="*/ 0 h 306248"/>
              <a:gd name="connsiteX1" fmla="*/ 5145294 w 5145294"/>
              <a:gd name="connsiteY1" fmla="*/ 859 h 306248"/>
              <a:gd name="connsiteX2" fmla="*/ 5130508 w 5145294"/>
              <a:gd name="connsiteY2" fmla="*/ 164740 h 306248"/>
              <a:gd name="connsiteX3" fmla="*/ 13418 w 5145294"/>
              <a:gd name="connsiteY3" fmla="*/ 306248 h 306248"/>
              <a:gd name="connsiteX4" fmla="*/ 0 w 5145294"/>
              <a:gd name="connsiteY4" fmla="*/ 0 h 306248"/>
              <a:gd name="connsiteX0" fmla="*/ 12556 w 5131875"/>
              <a:gd name="connsiteY0" fmla="*/ 0 h 306248"/>
              <a:gd name="connsiteX1" fmla="*/ 5131875 w 5131875"/>
              <a:gd name="connsiteY1" fmla="*/ 859 h 306248"/>
              <a:gd name="connsiteX2" fmla="*/ 5117089 w 5131875"/>
              <a:gd name="connsiteY2" fmla="*/ 164740 h 306248"/>
              <a:gd name="connsiteX3" fmla="*/ -1 w 5131875"/>
              <a:gd name="connsiteY3" fmla="*/ 306248 h 306248"/>
              <a:gd name="connsiteX4" fmla="*/ 12556 w 5131875"/>
              <a:gd name="connsiteY4" fmla="*/ 0 h 306248"/>
              <a:gd name="connsiteX0" fmla="*/ 12556 w 5131875"/>
              <a:gd name="connsiteY0" fmla="*/ 0 h 321995"/>
              <a:gd name="connsiteX1" fmla="*/ 5131875 w 5131875"/>
              <a:gd name="connsiteY1" fmla="*/ 859 h 321995"/>
              <a:gd name="connsiteX2" fmla="*/ 38717 w 5131875"/>
              <a:gd name="connsiteY2" fmla="*/ 321995 h 321995"/>
              <a:gd name="connsiteX3" fmla="*/ -1 w 5131875"/>
              <a:gd name="connsiteY3" fmla="*/ 306248 h 321995"/>
              <a:gd name="connsiteX4" fmla="*/ 12556 w 5131875"/>
              <a:gd name="connsiteY4" fmla="*/ 0 h 321995"/>
              <a:gd name="connsiteX0" fmla="*/ 12556 w 5131875"/>
              <a:gd name="connsiteY0" fmla="*/ 0 h 320193"/>
              <a:gd name="connsiteX1" fmla="*/ 5131875 w 5131875"/>
              <a:gd name="connsiteY1" fmla="*/ 859 h 320193"/>
              <a:gd name="connsiteX2" fmla="*/ 12739 w 5131875"/>
              <a:gd name="connsiteY2" fmla="*/ 320193 h 320193"/>
              <a:gd name="connsiteX3" fmla="*/ -1 w 5131875"/>
              <a:gd name="connsiteY3" fmla="*/ 306248 h 320193"/>
              <a:gd name="connsiteX4" fmla="*/ 12556 w 5131875"/>
              <a:gd name="connsiteY4" fmla="*/ 0 h 320193"/>
              <a:gd name="connsiteX0" fmla="*/ 0 w 5119319"/>
              <a:gd name="connsiteY0" fmla="*/ 0 h 320193"/>
              <a:gd name="connsiteX1" fmla="*/ 5119319 w 5119319"/>
              <a:gd name="connsiteY1" fmla="*/ 859 h 320193"/>
              <a:gd name="connsiteX2" fmla="*/ 183 w 5119319"/>
              <a:gd name="connsiteY2" fmla="*/ 320193 h 320193"/>
              <a:gd name="connsiteX3" fmla="*/ 29421 w 5119319"/>
              <a:gd name="connsiteY3" fmla="*/ 28823 h 320193"/>
              <a:gd name="connsiteX4" fmla="*/ 0 w 5119319"/>
              <a:gd name="connsiteY4" fmla="*/ 0 h 320193"/>
              <a:gd name="connsiteX0" fmla="*/ 0 w 5119319"/>
              <a:gd name="connsiteY0" fmla="*/ 0 h 28823"/>
              <a:gd name="connsiteX1" fmla="*/ 5119319 w 5119319"/>
              <a:gd name="connsiteY1" fmla="*/ 859 h 28823"/>
              <a:gd name="connsiteX2" fmla="*/ 4680702 w 5119319"/>
              <a:gd name="connsiteY2" fmla="*/ 27477 h 28823"/>
              <a:gd name="connsiteX3" fmla="*/ 29421 w 5119319"/>
              <a:gd name="connsiteY3" fmla="*/ 28823 h 28823"/>
              <a:gd name="connsiteX4" fmla="*/ 0 w 5119319"/>
              <a:gd name="connsiteY4" fmla="*/ 0 h 28823"/>
              <a:gd name="connsiteX0" fmla="*/ 0 w 5119319"/>
              <a:gd name="connsiteY0" fmla="*/ 0 h 30323"/>
              <a:gd name="connsiteX1" fmla="*/ 5119319 w 5119319"/>
              <a:gd name="connsiteY1" fmla="*/ 859 h 30323"/>
              <a:gd name="connsiteX2" fmla="*/ 4680702 w 5119319"/>
              <a:gd name="connsiteY2" fmla="*/ 27477 h 30323"/>
              <a:gd name="connsiteX3" fmla="*/ 588 w 5119319"/>
              <a:gd name="connsiteY3" fmla="*/ 30323 h 30323"/>
              <a:gd name="connsiteX4" fmla="*/ 0 w 5119319"/>
              <a:gd name="connsiteY4" fmla="*/ 0 h 30323"/>
              <a:gd name="connsiteX0" fmla="*/ 0 w 5119319"/>
              <a:gd name="connsiteY0" fmla="*/ 0 h 31114"/>
              <a:gd name="connsiteX1" fmla="*/ 5119319 w 5119319"/>
              <a:gd name="connsiteY1" fmla="*/ 859 h 31114"/>
              <a:gd name="connsiteX2" fmla="*/ 4680702 w 5119319"/>
              <a:gd name="connsiteY2" fmla="*/ 27477 h 31114"/>
              <a:gd name="connsiteX3" fmla="*/ 588 w 5119319"/>
              <a:gd name="connsiteY3" fmla="*/ 31114 h 31114"/>
              <a:gd name="connsiteX4" fmla="*/ 0 w 5119319"/>
              <a:gd name="connsiteY4" fmla="*/ 0 h 31114"/>
              <a:gd name="connsiteX0" fmla="*/ 0 w 5130727"/>
              <a:gd name="connsiteY0" fmla="*/ 0 h 31114"/>
              <a:gd name="connsiteX1" fmla="*/ 5130727 w 5130727"/>
              <a:gd name="connsiteY1" fmla="*/ 68 h 31114"/>
              <a:gd name="connsiteX2" fmla="*/ 4680702 w 5130727"/>
              <a:gd name="connsiteY2" fmla="*/ 27477 h 31114"/>
              <a:gd name="connsiteX3" fmla="*/ 588 w 5130727"/>
              <a:gd name="connsiteY3" fmla="*/ 31114 h 31114"/>
              <a:gd name="connsiteX4" fmla="*/ 0 w 5130727"/>
              <a:gd name="connsiteY4" fmla="*/ 0 h 31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0727" h="31114">
                <a:moveTo>
                  <a:pt x="0" y="0"/>
                </a:moveTo>
                <a:lnTo>
                  <a:pt x="5130727" y="68"/>
                </a:lnTo>
                <a:lnTo>
                  <a:pt x="4680702" y="27477"/>
                </a:lnTo>
                <a:lnTo>
                  <a:pt x="588" y="311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1"/>
          <p:cNvSpPr/>
          <p:nvPr/>
        </p:nvSpPr>
        <p:spPr>
          <a:xfrm flipH="1" flipV="1">
            <a:off x="6107733" y="3781425"/>
            <a:ext cx="1735586" cy="792784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89630 w 5197244"/>
              <a:gd name="connsiteY2" fmla="*/ 7220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3360 h 310059"/>
              <a:gd name="connsiteX1" fmla="*/ 5197244 w 5197244"/>
              <a:gd name="connsiteY1" fmla="*/ 0 h 310059"/>
              <a:gd name="connsiteX2" fmla="*/ 5189630 w 5197244"/>
              <a:gd name="connsiteY2" fmla="*/ 75521 h 310059"/>
              <a:gd name="connsiteX3" fmla="*/ 429 w 5197244"/>
              <a:gd name="connsiteY3" fmla="*/ 310059 h 310059"/>
              <a:gd name="connsiteX4" fmla="*/ 0 w 5197244"/>
              <a:gd name="connsiteY4" fmla="*/ 3360 h 310059"/>
              <a:gd name="connsiteX0" fmla="*/ 0 w 5199000"/>
              <a:gd name="connsiteY0" fmla="*/ 3360 h 310059"/>
              <a:gd name="connsiteX1" fmla="*/ 5197244 w 5199000"/>
              <a:gd name="connsiteY1" fmla="*/ 0 h 310059"/>
              <a:gd name="connsiteX2" fmla="*/ 5199000 w 5199000"/>
              <a:gd name="connsiteY2" fmla="*/ 73862 h 310059"/>
              <a:gd name="connsiteX3" fmla="*/ 429 w 5199000"/>
              <a:gd name="connsiteY3" fmla="*/ 310059 h 310059"/>
              <a:gd name="connsiteX4" fmla="*/ 0 w 5199000"/>
              <a:gd name="connsiteY4" fmla="*/ 3360 h 310059"/>
              <a:gd name="connsiteX0" fmla="*/ 0 w 5197244"/>
              <a:gd name="connsiteY0" fmla="*/ 3360 h 310059"/>
              <a:gd name="connsiteX1" fmla="*/ 5197244 w 5197244"/>
              <a:gd name="connsiteY1" fmla="*/ 0 h 310059"/>
              <a:gd name="connsiteX2" fmla="*/ 1052280 w 5197244"/>
              <a:gd name="connsiteY2" fmla="*/ 260960 h 310059"/>
              <a:gd name="connsiteX3" fmla="*/ 429 w 5197244"/>
              <a:gd name="connsiteY3" fmla="*/ 310059 h 310059"/>
              <a:gd name="connsiteX4" fmla="*/ 0 w 5197244"/>
              <a:gd name="connsiteY4" fmla="*/ 3360 h 310059"/>
              <a:gd name="connsiteX0" fmla="*/ 0 w 1310040"/>
              <a:gd name="connsiteY0" fmla="*/ 525 h 307224"/>
              <a:gd name="connsiteX1" fmla="*/ 1310040 w 1310040"/>
              <a:gd name="connsiteY1" fmla="*/ 0 h 307224"/>
              <a:gd name="connsiteX2" fmla="*/ 1052280 w 1310040"/>
              <a:gd name="connsiteY2" fmla="*/ 258125 h 307224"/>
              <a:gd name="connsiteX3" fmla="*/ 429 w 1310040"/>
              <a:gd name="connsiteY3" fmla="*/ 307224 h 307224"/>
              <a:gd name="connsiteX4" fmla="*/ 0 w 1310040"/>
              <a:gd name="connsiteY4" fmla="*/ 525 h 30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040" h="307224">
                <a:moveTo>
                  <a:pt x="0" y="525"/>
                </a:moveTo>
                <a:lnTo>
                  <a:pt x="1310040" y="0"/>
                </a:lnTo>
                <a:cubicBezTo>
                  <a:pt x="1310625" y="24621"/>
                  <a:pt x="1051695" y="233504"/>
                  <a:pt x="1052280" y="258125"/>
                </a:cubicBezTo>
                <a:lnTo>
                  <a:pt x="429" y="307224"/>
                </a:lnTo>
                <a:lnTo>
                  <a:pt x="0" y="52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4949" flipH="1">
            <a:off x="661300" y="4281393"/>
            <a:ext cx="656636" cy="656636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91397" y="2516935"/>
            <a:ext cx="449032" cy="519205"/>
          </a:xfrm>
          <a:custGeom>
            <a:avLst/>
            <a:gdLst>
              <a:gd name="connsiteX0" fmla="*/ 0 w 477607"/>
              <a:gd name="connsiteY0" fmla="*/ 0 h 404905"/>
              <a:gd name="connsiteX1" fmla="*/ 477607 w 477607"/>
              <a:gd name="connsiteY1" fmla="*/ 0 h 404905"/>
              <a:gd name="connsiteX2" fmla="*/ 477607 w 477607"/>
              <a:gd name="connsiteY2" fmla="*/ 404905 h 404905"/>
              <a:gd name="connsiteX3" fmla="*/ 0 w 477607"/>
              <a:gd name="connsiteY3" fmla="*/ 404905 h 404905"/>
              <a:gd name="connsiteX4" fmla="*/ 0 w 477607"/>
              <a:gd name="connsiteY4" fmla="*/ 0 h 404905"/>
              <a:gd name="connsiteX0" fmla="*/ 28575 w 477607"/>
              <a:gd name="connsiteY0" fmla="*/ 0 h 519205"/>
              <a:gd name="connsiteX1" fmla="*/ 477607 w 477607"/>
              <a:gd name="connsiteY1" fmla="*/ 114300 h 519205"/>
              <a:gd name="connsiteX2" fmla="*/ 477607 w 477607"/>
              <a:gd name="connsiteY2" fmla="*/ 519205 h 519205"/>
              <a:gd name="connsiteX3" fmla="*/ 0 w 477607"/>
              <a:gd name="connsiteY3" fmla="*/ 519205 h 519205"/>
              <a:gd name="connsiteX4" fmla="*/ 28575 w 477607"/>
              <a:gd name="connsiteY4" fmla="*/ 0 h 519205"/>
              <a:gd name="connsiteX0" fmla="*/ 0 w 449032"/>
              <a:gd name="connsiteY0" fmla="*/ 0 h 519205"/>
              <a:gd name="connsiteX1" fmla="*/ 449032 w 449032"/>
              <a:gd name="connsiteY1" fmla="*/ 114300 h 519205"/>
              <a:gd name="connsiteX2" fmla="*/ 449032 w 449032"/>
              <a:gd name="connsiteY2" fmla="*/ 519205 h 519205"/>
              <a:gd name="connsiteX3" fmla="*/ 0 w 449032"/>
              <a:gd name="connsiteY3" fmla="*/ 395380 h 519205"/>
              <a:gd name="connsiteX4" fmla="*/ 0 w 449032"/>
              <a:gd name="connsiteY4" fmla="*/ 0 h 51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032" h="519205">
                <a:moveTo>
                  <a:pt x="0" y="0"/>
                </a:moveTo>
                <a:lnTo>
                  <a:pt x="449032" y="114300"/>
                </a:lnTo>
                <a:lnTo>
                  <a:pt x="449032" y="519205"/>
                </a:lnTo>
                <a:lnTo>
                  <a:pt x="0" y="39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 flipV="1">
            <a:off x="503207" y="2630874"/>
            <a:ext cx="430070" cy="410674"/>
          </a:xfrm>
          <a:custGeom>
            <a:avLst/>
            <a:gdLst>
              <a:gd name="connsiteX0" fmla="*/ 0 w 669303"/>
              <a:gd name="connsiteY0" fmla="*/ 362494 h 362494"/>
              <a:gd name="connsiteX1" fmla="*/ 90624 w 669303"/>
              <a:gd name="connsiteY1" fmla="*/ 0 h 362494"/>
              <a:gd name="connsiteX2" fmla="*/ 669303 w 669303"/>
              <a:gd name="connsiteY2" fmla="*/ 0 h 362494"/>
              <a:gd name="connsiteX3" fmla="*/ 578680 w 669303"/>
              <a:gd name="connsiteY3" fmla="*/ 362494 h 362494"/>
              <a:gd name="connsiteX4" fmla="*/ 0 w 669303"/>
              <a:gd name="connsiteY4" fmla="*/ 362494 h 362494"/>
              <a:gd name="connsiteX0" fmla="*/ 9859 w 578679"/>
              <a:gd name="connsiteY0" fmla="*/ 357470 h 362494"/>
              <a:gd name="connsiteX1" fmla="*/ 0 w 578679"/>
              <a:gd name="connsiteY1" fmla="*/ 0 h 362494"/>
              <a:gd name="connsiteX2" fmla="*/ 578679 w 578679"/>
              <a:gd name="connsiteY2" fmla="*/ 0 h 362494"/>
              <a:gd name="connsiteX3" fmla="*/ 488056 w 578679"/>
              <a:gd name="connsiteY3" fmla="*/ 362494 h 362494"/>
              <a:gd name="connsiteX4" fmla="*/ 9859 w 578679"/>
              <a:gd name="connsiteY4" fmla="*/ 357470 h 362494"/>
              <a:gd name="connsiteX0" fmla="*/ 0 w 568820"/>
              <a:gd name="connsiteY0" fmla="*/ 357470 h 362494"/>
              <a:gd name="connsiteX1" fmla="*/ 189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8820"/>
              <a:gd name="connsiteY0" fmla="*/ 357470 h 362494"/>
              <a:gd name="connsiteX1" fmla="*/ 5213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5024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21763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10565 w 563758"/>
              <a:gd name="connsiteY0" fmla="*/ 495333 h 495333"/>
              <a:gd name="connsiteX1" fmla="*/ 151 w 563758"/>
              <a:gd name="connsiteY1" fmla="*/ 9162 h 495333"/>
              <a:gd name="connsiteX2" fmla="*/ 563758 w 563758"/>
              <a:gd name="connsiteY2" fmla="*/ 0 h 495333"/>
              <a:gd name="connsiteX3" fmla="*/ 473135 w 563758"/>
              <a:gd name="connsiteY3" fmla="*/ 362494 h 495333"/>
              <a:gd name="connsiteX4" fmla="*/ 10565 w 563758"/>
              <a:gd name="connsiteY4" fmla="*/ 495333 h 495333"/>
              <a:gd name="connsiteX0" fmla="*/ 44925 w 563653"/>
              <a:gd name="connsiteY0" fmla="*/ 495333 h 495333"/>
              <a:gd name="connsiteX1" fmla="*/ 46 w 563653"/>
              <a:gd name="connsiteY1" fmla="*/ 9162 h 495333"/>
              <a:gd name="connsiteX2" fmla="*/ 563653 w 563653"/>
              <a:gd name="connsiteY2" fmla="*/ 0 h 495333"/>
              <a:gd name="connsiteX3" fmla="*/ 473030 w 563653"/>
              <a:gd name="connsiteY3" fmla="*/ 362494 h 495333"/>
              <a:gd name="connsiteX4" fmla="*/ 44925 w 563653"/>
              <a:gd name="connsiteY4" fmla="*/ 495333 h 495333"/>
              <a:gd name="connsiteX0" fmla="*/ 0 w 518728"/>
              <a:gd name="connsiteY0" fmla="*/ 497660 h 497660"/>
              <a:gd name="connsiteX1" fmla="*/ 127449 w 518728"/>
              <a:gd name="connsiteY1" fmla="*/ 0 h 497660"/>
              <a:gd name="connsiteX2" fmla="*/ 518728 w 518728"/>
              <a:gd name="connsiteY2" fmla="*/ 2327 h 497660"/>
              <a:gd name="connsiteX3" fmla="*/ 428105 w 518728"/>
              <a:gd name="connsiteY3" fmla="*/ 364821 h 497660"/>
              <a:gd name="connsiteX4" fmla="*/ 0 w 518728"/>
              <a:gd name="connsiteY4" fmla="*/ 497660 h 497660"/>
              <a:gd name="connsiteX0" fmla="*/ 21987 w 540715"/>
              <a:gd name="connsiteY0" fmla="*/ 495333 h 495333"/>
              <a:gd name="connsiteX1" fmla="*/ 85 w 540715"/>
              <a:gd name="connsiteY1" fmla="*/ 147024 h 495333"/>
              <a:gd name="connsiteX2" fmla="*/ 540715 w 540715"/>
              <a:gd name="connsiteY2" fmla="*/ 0 h 495333"/>
              <a:gd name="connsiteX3" fmla="*/ 450092 w 540715"/>
              <a:gd name="connsiteY3" fmla="*/ 362494 h 495333"/>
              <a:gd name="connsiteX4" fmla="*/ 21987 w 540715"/>
              <a:gd name="connsiteY4" fmla="*/ 495333 h 495333"/>
              <a:gd name="connsiteX0" fmla="*/ 0 w 518728"/>
              <a:gd name="connsiteY0" fmla="*/ 495333 h 495333"/>
              <a:gd name="connsiteX1" fmla="*/ 1075 w 518728"/>
              <a:gd name="connsiteY1" fmla="*/ 147024 h 495333"/>
              <a:gd name="connsiteX2" fmla="*/ 518728 w 518728"/>
              <a:gd name="connsiteY2" fmla="*/ 0 h 495333"/>
              <a:gd name="connsiteX3" fmla="*/ 428105 w 518728"/>
              <a:gd name="connsiteY3" fmla="*/ 362494 h 495333"/>
              <a:gd name="connsiteX4" fmla="*/ 0 w 518728"/>
              <a:gd name="connsiteY4" fmla="*/ 495333 h 49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728" h="495333">
                <a:moveTo>
                  <a:pt x="0" y="495333"/>
                </a:moveTo>
                <a:cubicBezTo>
                  <a:pt x="1738" y="377851"/>
                  <a:pt x="-663" y="264506"/>
                  <a:pt x="1075" y="147024"/>
                </a:cubicBezTo>
                <a:lnTo>
                  <a:pt x="518728" y="0"/>
                </a:lnTo>
                <a:lnTo>
                  <a:pt x="428105" y="362494"/>
                </a:lnTo>
                <a:lnTo>
                  <a:pt x="0" y="49533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582223" y="2797337"/>
            <a:ext cx="89541" cy="8954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Заголовок 3"/>
          <p:cNvSpPr txBox="1">
            <a:spLocks/>
          </p:cNvSpPr>
          <p:nvPr/>
        </p:nvSpPr>
        <p:spPr>
          <a:xfrm>
            <a:off x="835086" y="2571750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Вход/Выход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315">
            <a:off x="7546580" y="1236390"/>
            <a:ext cx="656636" cy="656636"/>
          </a:xfrm>
          <a:prstGeom prst="rect">
            <a:avLst/>
          </a:prstGeom>
        </p:spPr>
      </p:pic>
      <p:grpSp>
        <p:nvGrpSpPr>
          <p:cNvPr id="92" name="Группа 91"/>
          <p:cNvGrpSpPr/>
          <p:nvPr/>
        </p:nvGrpSpPr>
        <p:grpSpPr>
          <a:xfrm>
            <a:off x="2858438" y="4479146"/>
            <a:ext cx="746599" cy="565365"/>
            <a:chOff x="4115569" y="4871814"/>
            <a:chExt cx="900508" cy="555013"/>
          </a:xfrm>
        </p:grpSpPr>
        <p:sp>
          <p:nvSpPr>
            <p:cNvPr id="190" name="Прямоугольник 189"/>
            <p:cNvSpPr/>
            <p:nvPr/>
          </p:nvSpPr>
          <p:spPr>
            <a:xfrm>
              <a:off x="4141624" y="4878492"/>
              <a:ext cx="851396" cy="54315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1" name="Рисунок 90"/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5569" y="4871814"/>
              <a:ext cx="900508" cy="555013"/>
            </a:xfrm>
            <a:prstGeom prst="rect">
              <a:avLst/>
            </a:prstGeom>
          </p:spPr>
        </p:pic>
      </p:grp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65"/>
          <a:stretch/>
        </p:blipFill>
        <p:spPr>
          <a:xfrm>
            <a:off x="6946026" y="3929989"/>
            <a:ext cx="833427" cy="633683"/>
          </a:xfrm>
          <a:prstGeom prst="rect">
            <a:avLst/>
          </a:prstGeom>
        </p:spPr>
      </p:pic>
      <p:sp>
        <p:nvSpPr>
          <p:cNvPr id="108" name="Заголовок 3"/>
          <p:cNvSpPr txBox="1">
            <a:spLocks/>
          </p:cNvSpPr>
          <p:nvPr/>
        </p:nvSpPr>
        <p:spPr>
          <a:xfrm>
            <a:off x="7868017" y="3951708"/>
            <a:ext cx="1255723" cy="492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Кабины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тайного</a:t>
            </a:r>
            <a:endParaRPr lang="en-US" sz="1400" dirty="0" smtClean="0">
              <a:latin typeface="Franklin Gothic Medium Cond" panose="020B0606030402020204" pitchFamily="34" charset="0"/>
            </a:endParaRP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186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Прямоугольник 198"/>
          <p:cNvSpPr/>
          <p:nvPr/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Заголовок 3"/>
          <p:cNvSpPr txBox="1">
            <a:spLocks/>
          </p:cNvSpPr>
          <p:nvPr/>
        </p:nvSpPr>
        <p:spPr>
          <a:xfrm>
            <a:off x="212278" y="123180"/>
            <a:ext cx="8752209" cy="6120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>
              <a:lnSpc>
                <a:spcPts val="1800"/>
              </a:lnSpc>
            </a:pPr>
            <a:r>
              <a:rPr lang="ru-RU" dirty="0" smtClean="0">
                <a:latin typeface="Franklin Gothic Medium Cond" panose="020B0606030402020204" pitchFamily="34" charset="0"/>
              </a:rPr>
              <a:t>СХЕМА</a:t>
            </a:r>
          </a:p>
          <a:p>
            <a:pPr algn="ctr">
              <a:lnSpc>
                <a:spcPts val="1800"/>
              </a:lnSpc>
            </a:pPr>
            <a:r>
              <a:rPr lang="ru-RU" sz="1800" dirty="0" smtClean="0">
                <a:latin typeface="Franklin Gothic Medium Cond" panose="020B0606030402020204" pitchFamily="34" charset="0"/>
              </a:rPr>
              <a:t>РАЗМЕЩЕНИЯ СРЕДСТВ ВИДЕОНАБЛЮДЕНИЯ В ПОМЕЩЕНИЯХ ДЛЯ ГОЛОСОВАНИЯ</a:t>
            </a:r>
            <a:endParaRPr lang="ru-RU" sz="1800" dirty="0">
              <a:latin typeface="Franklin Gothic Medium Cond" panose="020B0606030402020204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221663" y="743392"/>
            <a:ext cx="8712000" cy="910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Заголовок 3"/>
          <p:cNvSpPr txBox="1">
            <a:spLocks/>
          </p:cNvSpPr>
          <p:nvPr/>
        </p:nvSpPr>
        <p:spPr>
          <a:xfrm>
            <a:off x="3484077" y="1483918"/>
            <a:ext cx="2934985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8858" y="1325568"/>
            <a:ext cx="6915336" cy="3260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Заголовок 3"/>
          <p:cNvSpPr txBox="1">
            <a:spLocks/>
          </p:cNvSpPr>
          <p:nvPr/>
        </p:nvSpPr>
        <p:spPr>
          <a:xfrm>
            <a:off x="4397989" y="3027888"/>
            <a:ext cx="211777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Стационарные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голосования, КОИБ, КЭГ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2395449" y="3451299"/>
            <a:ext cx="1990843" cy="377514"/>
            <a:chOff x="2545532" y="3392413"/>
            <a:chExt cx="2401249" cy="455337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45" y="3415750"/>
              <a:ext cx="491178" cy="432000"/>
            </a:xfrm>
            <a:prstGeom prst="rect">
              <a:avLst/>
            </a:prstGeom>
          </p:spPr>
        </p:pic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5532" y="3392413"/>
              <a:ext cx="443221" cy="432000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0781" y="3433750"/>
              <a:ext cx="396000" cy="395999"/>
            </a:xfrm>
            <a:prstGeom prst="rect">
              <a:avLst/>
            </a:prstGeom>
          </p:spPr>
        </p:pic>
      </p:grpSp>
      <p:grpSp>
        <p:nvGrpSpPr>
          <p:cNvPr id="52" name="Группа 51"/>
          <p:cNvGrpSpPr/>
          <p:nvPr/>
        </p:nvGrpSpPr>
        <p:grpSpPr>
          <a:xfrm>
            <a:off x="4493003" y="2478318"/>
            <a:ext cx="1574203" cy="447940"/>
            <a:chOff x="3491858" y="2323982"/>
            <a:chExt cx="2150759" cy="612000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58" y="2323982"/>
              <a:ext cx="504078" cy="612000"/>
            </a:xfrm>
            <a:prstGeom prst="rect">
              <a:avLst/>
            </a:prstGeom>
          </p:spPr>
        </p:pic>
        <p:pic>
          <p:nvPicPr>
            <p:cNvPr id="94" name="Рисунок 93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6161" y="2323982"/>
              <a:ext cx="504078" cy="612000"/>
            </a:xfrm>
            <a:prstGeom prst="rect">
              <a:avLst/>
            </a:prstGeom>
          </p:spPr>
        </p:pic>
        <p:pic>
          <p:nvPicPr>
            <p:cNvPr id="95" name="Рисунок 94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8539" y="2323982"/>
              <a:ext cx="504078" cy="612000"/>
            </a:xfrm>
            <a:prstGeom prst="rect">
              <a:avLst/>
            </a:prstGeom>
          </p:spPr>
        </p:pic>
      </p:grpSp>
      <p:cxnSp>
        <p:nvCxnSpPr>
          <p:cNvPr id="76" name="Прямая со стрелкой 75"/>
          <p:cNvCxnSpPr/>
          <p:nvPr/>
        </p:nvCxnSpPr>
        <p:spPr>
          <a:xfrm flipH="1">
            <a:off x="940429" y="1523247"/>
            <a:ext cx="6567549" cy="139071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1167055" y="1325569"/>
            <a:ext cx="1587875" cy="2856819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>
            <a:off x="6084888" y="1697846"/>
            <a:ext cx="1567106" cy="2865826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1277920" y="3773156"/>
            <a:ext cx="6590097" cy="574087"/>
          </a:xfrm>
          <a:prstGeom prst="straightConnector1">
            <a:avLst/>
          </a:prstGeom>
          <a:ln w="28575">
            <a:solidFill>
              <a:srgbClr val="00B0F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Заголовок 3"/>
          <p:cNvSpPr txBox="1">
            <a:spLocks/>
          </p:cNvSpPr>
          <p:nvPr/>
        </p:nvSpPr>
        <p:spPr>
          <a:xfrm>
            <a:off x="1858651" y="3771787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Председатель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6" name="Заголовок 3"/>
          <p:cNvSpPr txBox="1">
            <a:spLocks/>
          </p:cNvSpPr>
          <p:nvPr/>
        </p:nvSpPr>
        <p:spPr>
          <a:xfrm>
            <a:off x="2819057" y="3777671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Секретарь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7" name="Заголовок 3"/>
          <p:cNvSpPr txBox="1">
            <a:spLocks/>
          </p:cNvSpPr>
          <p:nvPr/>
        </p:nvSpPr>
        <p:spPr>
          <a:xfrm>
            <a:off x="3749310" y="3773662"/>
            <a:ext cx="918142" cy="22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СПО УИК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764801" y="1687090"/>
            <a:ext cx="2392260" cy="437166"/>
            <a:chOff x="3714067" y="1429147"/>
            <a:chExt cx="2885417" cy="527287"/>
          </a:xfrm>
        </p:grpSpPr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5288" y="1429147"/>
              <a:ext cx="485257" cy="527287"/>
            </a:xfrm>
            <a:prstGeom prst="rect">
              <a:avLst/>
            </a:prstGeom>
          </p:spPr>
        </p:pic>
        <p:pic>
          <p:nvPicPr>
            <p:cNvPr id="110" name="Рисунок 109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2387" y="1429147"/>
              <a:ext cx="485257" cy="527287"/>
            </a:xfrm>
            <a:prstGeom prst="rect">
              <a:avLst/>
            </a:prstGeom>
          </p:spPr>
        </p:pic>
        <p:pic>
          <p:nvPicPr>
            <p:cNvPr id="111" name="Рисунок 110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4227" y="1429147"/>
              <a:ext cx="485257" cy="527287"/>
            </a:xfrm>
            <a:prstGeom prst="rect">
              <a:avLst/>
            </a:prstGeom>
          </p:spPr>
        </p:pic>
        <p:pic>
          <p:nvPicPr>
            <p:cNvPr id="112" name="Рисунок 111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4067" y="1429147"/>
              <a:ext cx="485257" cy="527287"/>
            </a:xfrm>
            <a:prstGeom prst="rect">
              <a:avLst/>
            </a:prstGeom>
          </p:spPr>
        </p:pic>
        <p:pic>
          <p:nvPicPr>
            <p:cNvPr id="113" name="Рисунок 112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608" y="1429147"/>
              <a:ext cx="485257" cy="527287"/>
            </a:xfrm>
            <a:prstGeom prst="rect">
              <a:avLst/>
            </a:prstGeom>
          </p:spPr>
        </p:pic>
      </p:grpSp>
      <p:sp>
        <p:nvSpPr>
          <p:cNvPr id="114" name="Заголовок 3"/>
          <p:cNvSpPr txBox="1">
            <a:spLocks/>
          </p:cNvSpPr>
          <p:nvPr/>
        </p:nvSpPr>
        <p:spPr>
          <a:xfrm>
            <a:off x="3523235" y="2083150"/>
            <a:ext cx="3398938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Места выдачи избирательных бюллетеней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86" name="Заголовок 3"/>
          <p:cNvSpPr txBox="1">
            <a:spLocks/>
          </p:cNvSpPr>
          <p:nvPr/>
        </p:nvSpPr>
        <p:spPr>
          <a:xfrm>
            <a:off x="1243241" y="4678633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Камера №1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87" name="Заголовок 3"/>
          <p:cNvSpPr txBox="1">
            <a:spLocks/>
          </p:cNvSpPr>
          <p:nvPr/>
        </p:nvSpPr>
        <p:spPr>
          <a:xfrm>
            <a:off x="6642494" y="987143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Камера №2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5" name="Дуга 54"/>
          <p:cNvSpPr/>
          <p:nvPr/>
        </p:nvSpPr>
        <p:spPr>
          <a:xfrm>
            <a:off x="1176829" y="4097265"/>
            <a:ext cx="282476" cy="314889"/>
          </a:xfrm>
          <a:prstGeom prst="arc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Дуга 187"/>
          <p:cNvSpPr/>
          <p:nvPr/>
        </p:nvSpPr>
        <p:spPr>
          <a:xfrm rot="17100000" flipH="1">
            <a:off x="7366737" y="1493241"/>
            <a:ext cx="282476" cy="314889"/>
          </a:xfrm>
          <a:prstGeom prst="arc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Заголовок 3"/>
          <p:cNvSpPr txBox="1">
            <a:spLocks/>
          </p:cNvSpPr>
          <p:nvPr/>
        </p:nvSpPr>
        <p:spPr>
          <a:xfrm>
            <a:off x="3600210" y="4749761"/>
            <a:ext cx="2690759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Увеличенная форма протокола УИК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об итогах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93" name="Заголовок 3"/>
          <p:cNvSpPr txBox="1">
            <a:spLocks/>
          </p:cNvSpPr>
          <p:nvPr/>
        </p:nvSpPr>
        <p:spPr>
          <a:xfrm>
            <a:off x="2587061" y="3036671"/>
            <a:ext cx="1848874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Переносные ящики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1027" name="Группа 1026"/>
          <p:cNvGrpSpPr/>
          <p:nvPr/>
        </p:nvGrpSpPr>
        <p:grpSpPr>
          <a:xfrm>
            <a:off x="2555776" y="2499844"/>
            <a:ext cx="1094262" cy="507401"/>
            <a:chOff x="3260431" y="2436236"/>
            <a:chExt cx="1094262" cy="507401"/>
          </a:xfrm>
        </p:grpSpPr>
        <p:pic>
          <p:nvPicPr>
            <p:cNvPr id="99" name="Рисунок 98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0431" y="2436236"/>
              <a:ext cx="571961" cy="507401"/>
            </a:xfrm>
            <a:prstGeom prst="rect">
              <a:avLst/>
            </a:prstGeom>
          </p:spPr>
        </p:pic>
        <p:pic>
          <p:nvPicPr>
            <p:cNvPr id="194" name="Рисунок 193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PaintBrush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2732" y="2436236"/>
              <a:ext cx="571961" cy="507401"/>
            </a:xfrm>
            <a:prstGeom prst="rect">
              <a:avLst/>
            </a:prstGeom>
          </p:spPr>
        </p:pic>
      </p:grpSp>
      <p:grpSp>
        <p:nvGrpSpPr>
          <p:cNvPr id="1032" name="Группа 1031"/>
          <p:cNvGrpSpPr/>
          <p:nvPr/>
        </p:nvGrpSpPr>
        <p:grpSpPr>
          <a:xfrm>
            <a:off x="3944854" y="948941"/>
            <a:ext cx="1077152" cy="369358"/>
            <a:chOff x="3944854" y="946921"/>
            <a:chExt cx="1077152" cy="418635"/>
          </a:xfrm>
        </p:grpSpPr>
        <p:sp>
          <p:nvSpPr>
            <p:cNvPr id="200" name="Прямоугольник 199"/>
            <p:cNvSpPr/>
            <p:nvPr/>
          </p:nvSpPr>
          <p:spPr>
            <a:xfrm>
              <a:off x="3944854" y="946921"/>
              <a:ext cx="1077152" cy="4186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1" name="Прямая соединительная линия 200"/>
            <p:cNvCxnSpPr/>
            <p:nvPr/>
          </p:nvCxnSpPr>
          <p:spPr>
            <a:xfrm>
              <a:off x="4328583" y="946921"/>
              <a:ext cx="0" cy="41863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>
            <a:xfrm>
              <a:off x="3945739" y="1147995"/>
              <a:ext cx="370301" cy="2364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Прямоугольник 202"/>
            <p:cNvSpPr/>
            <p:nvPr/>
          </p:nvSpPr>
          <p:spPr>
            <a:xfrm rot="5400000">
              <a:off x="4038893" y="864824"/>
              <a:ext cx="199393" cy="37030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Параллелограмм 20"/>
            <p:cNvSpPr/>
            <p:nvPr/>
          </p:nvSpPr>
          <p:spPr>
            <a:xfrm rot="5400000" flipV="1">
              <a:off x="3990641" y="908693"/>
              <a:ext cx="199393" cy="286820"/>
            </a:xfrm>
            <a:custGeom>
              <a:avLst/>
              <a:gdLst>
                <a:gd name="connsiteX0" fmla="*/ 0 w 669303"/>
                <a:gd name="connsiteY0" fmla="*/ 362494 h 362494"/>
                <a:gd name="connsiteX1" fmla="*/ 90624 w 669303"/>
                <a:gd name="connsiteY1" fmla="*/ 0 h 362494"/>
                <a:gd name="connsiteX2" fmla="*/ 669303 w 669303"/>
                <a:gd name="connsiteY2" fmla="*/ 0 h 362494"/>
                <a:gd name="connsiteX3" fmla="*/ 578680 w 669303"/>
                <a:gd name="connsiteY3" fmla="*/ 362494 h 362494"/>
                <a:gd name="connsiteX4" fmla="*/ 0 w 669303"/>
                <a:gd name="connsiteY4" fmla="*/ 362494 h 362494"/>
                <a:gd name="connsiteX0" fmla="*/ 9859 w 578679"/>
                <a:gd name="connsiteY0" fmla="*/ 357470 h 362494"/>
                <a:gd name="connsiteX1" fmla="*/ 0 w 578679"/>
                <a:gd name="connsiteY1" fmla="*/ 0 h 362494"/>
                <a:gd name="connsiteX2" fmla="*/ 578679 w 578679"/>
                <a:gd name="connsiteY2" fmla="*/ 0 h 362494"/>
                <a:gd name="connsiteX3" fmla="*/ 488056 w 578679"/>
                <a:gd name="connsiteY3" fmla="*/ 362494 h 362494"/>
                <a:gd name="connsiteX4" fmla="*/ 9859 w 578679"/>
                <a:gd name="connsiteY4" fmla="*/ 357470 h 362494"/>
                <a:gd name="connsiteX0" fmla="*/ 0 w 568820"/>
                <a:gd name="connsiteY0" fmla="*/ 357470 h 362494"/>
                <a:gd name="connsiteX1" fmla="*/ 189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8820"/>
                <a:gd name="connsiteY0" fmla="*/ 357470 h 362494"/>
                <a:gd name="connsiteX1" fmla="*/ 5213 w 568820"/>
                <a:gd name="connsiteY1" fmla="*/ 5024 h 362494"/>
                <a:gd name="connsiteX2" fmla="*/ 568820 w 568820"/>
                <a:gd name="connsiteY2" fmla="*/ 0 h 362494"/>
                <a:gd name="connsiteX3" fmla="*/ 478197 w 568820"/>
                <a:gd name="connsiteY3" fmla="*/ 362494 h 362494"/>
                <a:gd name="connsiteX4" fmla="*/ 0 w 568820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5024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21763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  <a:gd name="connsiteX0" fmla="*/ 0 w 564682"/>
                <a:gd name="connsiteY0" fmla="*/ 357470 h 362494"/>
                <a:gd name="connsiteX1" fmla="*/ 1075 w 564682"/>
                <a:gd name="connsiteY1" fmla="*/ 9162 h 362494"/>
                <a:gd name="connsiteX2" fmla="*/ 564682 w 564682"/>
                <a:gd name="connsiteY2" fmla="*/ 0 h 362494"/>
                <a:gd name="connsiteX3" fmla="*/ 474059 w 564682"/>
                <a:gd name="connsiteY3" fmla="*/ 362494 h 362494"/>
                <a:gd name="connsiteX4" fmla="*/ 0 w 564682"/>
                <a:gd name="connsiteY4" fmla="*/ 357470 h 362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682" h="362494">
                  <a:moveTo>
                    <a:pt x="0" y="357470"/>
                  </a:moveTo>
                  <a:cubicBezTo>
                    <a:pt x="1738" y="239988"/>
                    <a:pt x="-663" y="126644"/>
                    <a:pt x="1075" y="9162"/>
                  </a:cubicBezTo>
                  <a:lnTo>
                    <a:pt x="564682" y="0"/>
                  </a:lnTo>
                  <a:lnTo>
                    <a:pt x="474059" y="362494"/>
                  </a:lnTo>
                  <a:lnTo>
                    <a:pt x="0" y="3574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5" name="Группа 204"/>
            <p:cNvGrpSpPr/>
            <p:nvPr/>
          </p:nvGrpSpPr>
          <p:grpSpPr>
            <a:xfrm>
              <a:off x="3995197" y="1030727"/>
              <a:ext cx="170908" cy="28485"/>
              <a:chOff x="5104418" y="810555"/>
              <a:chExt cx="252000" cy="67916"/>
            </a:xfrm>
          </p:grpSpPr>
          <p:cxnSp>
            <p:nvCxnSpPr>
              <p:cNvPr id="206" name="Прямая соединительная линия 205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Прямая соединительная линия 206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9" name="Группа 208"/>
            <p:cNvGrpSpPr/>
            <p:nvPr/>
          </p:nvGrpSpPr>
          <p:grpSpPr>
            <a:xfrm>
              <a:off x="4078099" y="1245218"/>
              <a:ext cx="170908" cy="28485"/>
              <a:chOff x="5104418" y="810555"/>
              <a:chExt cx="252000" cy="67916"/>
            </a:xfrm>
          </p:grpSpPr>
          <p:cxnSp>
            <p:nvCxnSpPr>
              <p:cNvPr id="210" name="Прямая соединительная линия 209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Прямая соединительная линия 210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Прямая соединительная линия 211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3" name="Группа 212"/>
            <p:cNvGrpSpPr/>
            <p:nvPr/>
          </p:nvGrpSpPr>
          <p:grpSpPr>
            <a:xfrm>
              <a:off x="4656296" y="1075946"/>
              <a:ext cx="170908" cy="28485"/>
              <a:chOff x="5104418" y="810555"/>
              <a:chExt cx="252000" cy="67916"/>
            </a:xfrm>
          </p:grpSpPr>
          <p:cxnSp>
            <p:nvCxnSpPr>
              <p:cNvPr id="214" name="Прямая соединительная линия 213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Прямая соединительная линия 214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Прямая соединительная линия 215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Группа 216"/>
            <p:cNvGrpSpPr/>
            <p:nvPr/>
          </p:nvGrpSpPr>
          <p:grpSpPr>
            <a:xfrm>
              <a:off x="4401545" y="1136239"/>
              <a:ext cx="170908" cy="28485"/>
              <a:chOff x="5104418" y="810555"/>
              <a:chExt cx="252000" cy="67916"/>
            </a:xfrm>
          </p:grpSpPr>
          <p:cxnSp>
            <p:nvCxnSpPr>
              <p:cNvPr id="218" name="Прямая соединительная линия 217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Прямая соединительная линия 218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Прямая соединительная линия 219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1" name="Группа 220"/>
            <p:cNvGrpSpPr/>
            <p:nvPr/>
          </p:nvGrpSpPr>
          <p:grpSpPr>
            <a:xfrm>
              <a:off x="4705735" y="1224263"/>
              <a:ext cx="170908" cy="28485"/>
              <a:chOff x="5104418" y="810555"/>
              <a:chExt cx="252000" cy="67916"/>
            </a:xfrm>
          </p:grpSpPr>
          <p:cxnSp>
            <p:nvCxnSpPr>
              <p:cNvPr id="222" name="Прямая соединительная линия 221"/>
              <p:cNvCxnSpPr/>
              <p:nvPr/>
            </p:nvCxnSpPr>
            <p:spPr>
              <a:xfrm rot="2700000">
                <a:off x="5230418" y="723980"/>
                <a:ext cx="0" cy="252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Прямая соединительная линия 222"/>
              <p:cNvCxnSpPr/>
              <p:nvPr/>
            </p:nvCxnSpPr>
            <p:spPr>
              <a:xfrm rot="2700000">
                <a:off x="5264410" y="806471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Прямая соединительная линия 223"/>
              <p:cNvCxnSpPr/>
              <p:nvPr/>
            </p:nvCxnSpPr>
            <p:spPr>
              <a:xfrm rot="2700000">
                <a:off x="5198844" y="738555"/>
                <a:ext cx="0" cy="144000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Прямоугольник 1"/>
          <p:cNvSpPr/>
          <p:nvPr/>
        </p:nvSpPr>
        <p:spPr>
          <a:xfrm>
            <a:off x="955765" y="1340538"/>
            <a:ext cx="6885487" cy="306741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7244" h="306741">
                <a:moveTo>
                  <a:pt x="0" y="42"/>
                </a:moveTo>
                <a:lnTo>
                  <a:pt x="5197244" y="0"/>
                </a:lnTo>
                <a:lnTo>
                  <a:pt x="5117519" y="165233"/>
                </a:lnTo>
                <a:lnTo>
                  <a:pt x="429" y="306741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1"/>
          <p:cNvSpPr/>
          <p:nvPr/>
        </p:nvSpPr>
        <p:spPr>
          <a:xfrm>
            <a:off x="943698" y="1335501"/>
            <a:ext cx="1788599" cy="3216750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32305"/>
              <a:gd name="connsiteY0" fmla="*/ 0 h 306699"/>
              <a:gd name="connsiteX1" fmla="*/ 5132305 w 5132305"/>
              <a:gd name="connsiteY1" fmla="*/ 1310 h 306699"/>
              <a:gd name="connsiteX2" fmla="*/ 5117519 w 5132305"/>
              <a:gd name="connsiteY2" fmla="*/ 165191 h 306699"/>
              <a:gd name="connsiteX3" fmla="*/ 429 w 5132305"/>
              <a:gd name="connsiteY3" fmla="*/ 306699 h 306699"/>
              <a:gd name="connsiteX4" fmla="*/ 0 w 5132305"/>
              <a:gd name="connsiteY4" fmla="*/ 0 h 306699"/>
              <a:gd name="connsiteX0" fmla="*/ 0 w 5145294"/>
              <a:gd name="connsiteY0" fmla="*/ 0 h 306248"/>
              <a:gd name="connsiteX1" fmla="*/ 5145294 w 5145294"/>
              <a:gd name="connsiteY1" fmla="*/ 859 h 306248"/>
              <a:gd name="connsiteX2" fmla="*/ 5130508 w 5145294"/>
              <a:gd name="connsiteY2" fmla="*/ 164740 h 306248"/>
              <a:gd name="connsiteX3" fmla="*/ 13418 w 5145294"/>
              <a:gd name="connsiteY3" fmla="*/ 306248 h 306248"/>
              <a:gd name="connsiteX4" fmla="*/ 0 w 5145294"/>
              <a:gd name="connsiteY4" fmla="*/ 0 h 306248"/>
              <a:gd name="connsiteX0" fmla="*/ 12556 w 5131875"/>
              <a:gd name="connsiteY0" fmla="*/ 0 h 306248"/>
              <a:gd name="connsiteX1" fmla="*/ 5131875 w 5131875"/>
              <a:gd name="connsiteY1" fmla="*/ 859 h 306248"/>
              <a:gd name="connsiteX2" fmla="*/ 5117089 w 5131875"/>
              <a:gd name="connsiteY2" fmla="*/ 164740 h 306248"/>
              <a:gd name="connsiteX3" fmla="*/ -1 w 5131875"/>
              <a:gd name="connsiteY3" fmla="*/ 306248 h 306248"/>
              <a:gd name="connsiteX4" fmla="*/ 12556 w 5131875"/>
              <a:gd name="connsiteY4" fmla="*/ 0 h 306248"/>
              <a:gd name="connsiteX0" fmla="*/ 12556 w 5131875"/>
              <a:gd name="connsiteY0" fmla="*/ 0 h 321995"/>
              <a:gd name="connsiteX1" fmla="*/ 5131875 w 5131875"/>
              <a:gd name="connsiteY1" fmla="*/ 859 h 321995"/>
              <a:gd name="connsiteX2" fmla="*/ 38717 w 5131875"/>
              <a:gd name="connsiteY2" fmla="*/ 321995 h 321995"/>
              <a:gd name="connsiteX3" fmla="*/ -1 w 5131875"/>
              <a:gd name="connsiteY3" fmla="*/ 306248 h 321995"/>
              <a:gd name="connsiteX4" fmla="*/ 12556 w 5131875"/>
              <a:gd name="connsiteY4" fmla="*/ 0 h 321995"/>
              <a:gd name="connsiteX0" fmla="*/ 12556 w 5131875"/>
              <a:gd name="connsiteY0" fmla="*/ 0 h 320193"/>
              <a:gd name="connsiteX1" fmla="*/ 5131875 w 5131875"/>
              <a:gd name="connsiteY1" fmla="*/ 859 h 320193"/>
              <a:gd name="connsiteX2" fmla="*/ 12739 w 5131875"/>
              <a:gd name="connsiteY2" fmla="*/ 320193 h 320193"/>
              <a:gd name="connsiteX3" fmla="*/ -1 w 5131875"/>
              <a:gd name="connsiteY3" fmla="*/ 306248 h 320193"/>
              <a:gd name="connsiteX4" fmla="*/ 12556 w 5131875"/>
              <a:gd name="connsiteY4" fmla="*/ 0 h 32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1875" h="320193">
                <a:moveTo>
                  <a:pt x="12556" y="0"/>
                </a:moveTo>
                <a:lnTo>
                  <a:pt x="5131875" y="859"/>
                </a:lnTo>
                <a:lnTo>
                  <a:pt x="12739" y="320193"/>
                </a:lnTo>
                <a:lnTo>
                  <a:pt x="-1" y="306248"/>
                </a:lnTo>
                <a:lnTo>
                  <a:pt x="12556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1"/>
          <p:cNvSpPr/>
          <p:nvPr/>
        </p:nvSpPr>
        <p:spPr>
          <a:xfrm flipH="1" flipV="1">
            <a:off x="955505" y="3781425"/>
            <a:ext cx="6887813" cy="800100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89630 w 5197244"/>
              <a:gd name="connsiteY2" fmla="*/ 7220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3360 h 310059"/>
              <a:gd name="connsiteX1" fmla="*/ 5197244 w 5197244"/>
              <a:gd name="connsiteY1" fmla="*/ 0 h 310059"/>
              <a:gd name="connsiteX2" fmla="*/ 5189630 w 5197244"/>
              <a:gd name="connsiteY2" fmla="*/ 75521 h 310059"/>
              <a:gd name="connsiteX3" fmla="*/ 429 w 5197244"/>
              <a:gd name="connsiteY3" fmla="*/ 310059 h 310059"/>
              <a:gd name="connsiteX4" fmla="*/ 0 w 5197244"/>
              <a:gd name="connsiteY4" fmla="*/ 3360 h 310059"/>
              <a:gd name="connsiteX0" fmla="*/ 0 w 5199000"/>
              <a:gd name="connsiteY0" fmla="*/ 3360 h 310059"/>
              <a:gd name="connsiteX1" fmla="*/ 5197244 w 5199000"/>
              <a:gd name="connsiteY1" fmla="*/ 0 h 310059"/>
              <a:gd name="connsiteX2" fmla="*/ 5199000 w 5199000"/>
              <a:gd name="connsiteY2" fmla="*/ 73862 h 310059"/>
              <a:gd name="connsiteX3" fmla="*/ 429 w 5199000"/>
              <a:gd name="connsiteY3" fmla="*/ 310059 h 310059"/>
              <a:gd name="connsiteX4" fmla="*/ 0 w 5199000"/>
              <a:gd name="connsiteY4" fmla="*/ 3360 h 31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9000" h="310059">
                <a:moveTo>
                  <a:pt x="0" y="3360"/>
                </a:moveTo>
                <a:lnTo>
                  <a:pt x="5197244" y="0"/>
                </a:lnTo>
                <a:cubicBezTo>
                  <a:pt x="5197829" y="24621"/>
                  <a:pt x="5198415" y="49241"/>
                  <a:pt x="5199000" y="73862"/>
                </a:cubicBezTo>
                <a:lnTo>
                  <a:pt x="429" y="310059"/>
                </a:lnTo>
                <a:lnTo>
                  <a:pt x="0" y="336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4949" flipH="1">
            <a:off x="661300" y="4281393"/>
            <a:ext cx="656636" cy="656636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491397" y="2516935"/>
            <a:ext cx="449032" cy="519205"/>
          </a:xfrm>
          <a:custGeom>
            <a:avLst/>
            <a:gdLst>
              <a:gd name="connsiteX0" fmla="*/ 0 w 477607"/>
              <a:gd name="connsiteY0" fmla="*/ 0 h 404905"/>
              <a:gd name="connsiteX1" fmla="*/ 477607 w 477607"/>
              <a:gd name="connsiteY1" fmla="*/ 0 h 404905"/>
              <a:gd name="connsiteX2" fmla="*/ 477607 w 477607"/>
              <a:gd name="connsiteY2" fmla="*/ 404905 h 404905"/>
              <a:gd name="connsiteX3" fmla="*/ 0 w 477607"/>
              <a:gd name="connsiteY3" fmla="*/ 404905 h 404905"/>
              <a:gd name="connsiteX4" fmla="*/ 0 w 477607"/>
              <a:gd name="connsiteY4" fmla="*/ 0 h 404905"/>
              <a:gd name="connsiteX0" fmla="*/ 28575 w 477607"/>
              <a:gd name="connsiteY0" fmla="*/ 0 h 519205"/>
              <a:gd name="connsiteX1" fmla="*/ 477607 w 477607"/>
              <a:gd name="connsiteY1" fmla="*/ 114300 h 519205"/>
              <a:gd name="connsiteX2" fmla="*/ 477607 w 477607"/>
              <a:gd name="connsiteY2" fmla="*/ 519205 h 519205"/>
              <a:gd name="connsiteX3" fmla="*/ 0 w 477607"/>
              <a:gd name="connsiteY3" fmla="*/ 519205 h 519205"/>
              <a:gd name="connsiteX4" fmla="*/ 28575 w 477607"/>
              <a:gd name="connsiteY4" fmla="*/ 0 h 519205"/>
              <a:gd name="connsiteX0" fmla="*/ 0 w 449032"/>
              <a:gd name="connsiteY0" fmla="*/ 0 h 519205"/>
              <a:gd name="connsiteX1" fmla="*/ 449032 w 449032"/>
              <a:gd name="connsiteY1" fmla="*/ 114300 h 519205"/>
              <a:gd name="connsiteX2" fmla="*/ 449032 w 449032"/>
              <a:gd name="connsiteY2" fmla="*/ 519205 h 519205"/>
              <a:gd name="connsiteX3" fmla="*/ 0 w 449032"/>
              <a:gd name="connsiteY3" fmla="*/ 395380 h 519205"/>
              <a:gd name="connsiteX4" fmla="*/ 0 w 449032"/>
              <a:gd name="connsiteY4" fmla="*/ 0 h 51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032" h="519205">
                <a:moveTo>
                  <a:pt x="0" y="0"/>
                </a:moveTo>
                <a:lnTo>
                  <a:pt x="449032" y="114300"/>
                </a:lnTo>
                <a:lnTo>
                  <a:pt x="449032" y="519205"/>
                </a:lnTo>
                <a:lnTo>
                  <a:pt x="0" y="39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 flipV="1">
            <a:off x="503207" y="2630874"/>
            <a:ext cx="430070" cy="410674"/>
          </a:xfrm>
          <a:custGeom>
            <a:avLst/>
            <a:gdLst>
              <a:gd name="connsiteX0" fmla="*/ 0 w 669303"/>
              <a:gd name="connsiteY0" fmla="*/ 362494 h 362494"/>
              <a:gd name="connsiteX1" fmla="*/ 90624 w 669303"/>
              <a:gd name="connsiteY1" fmla="*/ 0 h 362494"/>
              <a:gd name="connsiteX2" fmla="*/ 669303 w 669303"/>
              <a:gd name="connsiteY2" fmla="*/ 0 h 362494"/>
              <a:gd name="connsiteX3" fmla="*/ 578680 w 669303"/>
              <a:gd name="connsiteY3" fmla="*/ 362494 h 362494"/>
              <a:gd name="connsiteX4" fmla="*/ 0 w 669303"/>
              <a:gd name="connsiteY4" fmla="*/ 362494 h 362494"/>
              <a:gd name="connsiteX0" fmla="*/ 9859 w 578679"/>
              <a:gd name="connsiteY0" fmla="*/ 357470 h 362494"/>
              <a:gd name="connsiteX1" fmla="*/ 0 w 578679"/>
              <a:gd name="connsiteY1" fmla="*/ 0 h 362494"/>
              <a:gd name="connsiteX2" fmla="*/ 578679 w 578679"/>
              <a:gd name="connsiteY2" fmla="*/ 0 h 362494"/>
              <a:gd name="connsiteX3" fmla="*/ 488056 w 578679"/>
              <a:gd name="connsiteY3" fmla="*/ 362494 h 362494"/>
              <a:gd name="connsiteX4" fmla="*/ 9859 w 578679"/>
              <a:gd name="connsiteY4" fmla="*/ 357470 h 362494"/>
              <a:gd name="connsiteX0" fmla="*/ 0 w 568820"/>
              <a:gd name="connsiteY0" fmla="*/ 357470 h 362494"/>
              <a:gd name="connsiteX1" fmla="*/ 189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8820"/>
              <a:gd name="connsiteY0" fmla="*/ 357470 h 362494"/>
              <a:gd name="connsiteX1" fmla="*/ 5213 w 568820"/>
              <a:gd name="connsiteY1" fmla="*/ 5024 h 362494"/>
              <a:gd name="connsiteX2" fmla="*/ 568820 w 568820"/>
              <a:gd name="connsiteY2" fmla="*/ 0 h 362494"/>
              <a:gd name="connsiteX3" fmla="*/ 478197 w 568820"/>
              <a:gd name="connsiteY3" fmla="*/ 362494 h 362494"/>
              <a:gd name="connsiteX4" fmla="*/ 0 w 568820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5024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21763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0 w 564682"/>
              <a:gd name="connsiteY0" fmla="*/ 357470 h 362494"/>
              <a:gd name="connsiteX1" fmla="*/ 1075 w 564682"/>
              <a:gd name="connsiteY1" fmla="*/ 9162 h 362494"/>
              <a:gd name="connsiteX2" fmla="*/ 564682 w 564682"/>
              <a:gd name="connsiteY2" fmla="*/ 0 h 362494"/>
              <a:gd name="connsiteX3" fmla="*/ 474059 w 564682"/>
              <a:gd name="connsiteY3" fmla="*/ 362494 h 362494"/>
              <a:gd name="connsiteX4" fmla="*/ 0 w 564682"/>
              <a:gd name="connsiteY4" fmla="*/ 357470 h 362494"/>
              <a:gd name="connsiteX0" fmla="*/ 10565 w 563758"/>
              <a:gd name="connsiteY0" fmla="*/ 495333 h 495333"/>
              <a:gd name="connsiteX1" fmla="*/ 151 w 563758"/>
              <a:gd name="connsiteY1" fmla="*/ 9162 h 495333"/>
              <a:gd name="connsiteX2" fmla="*/ 563758 w 563758"/>
              <a:gd name="connsiteY2" fmla="*/ 0 h 495333"/>
              <a:gd name="connsiteX3" fmla="*/ 473135 w 563758"/>
              <a:gd name="connsiteY3" fmla="*/ 362494 h 495333"/>
              <a:gd name="connsiteX4" fmla="*/ 10565 w 563758"/>
              <a:gd name="connsiteY4" fmla="*/ 495333 h 495333"/>
              <a:gd name="connsiteX0" fmla="*/ 44925 w 563653"/>
              <a:gd name="connsiteY0" fmla="*/ 495333 h 495333"/>
              <a:gd name="connsiteX1" fmla="*/ 46 w 563653"/>
              <a:gd name="connsiteY1" fmla="*/ 9162 h 495333"/>
              <a:gd name="connsiteX2" fmla="*/ 563653 w 563653"/>
              <a:gd name="connsiteY2" fmla="*/ 0 h 495333"/>
              <a:gd name="connsiteX3" fmla="*/ 473030 w 563653"/>
              <a:gd name="connsiteY3" fmla="*/ 362494 h 495333"/>
              <a:gd name="connsiteX4" fmla="*/ 44925 w 563653"/>
              <a:gd name="connsiteY4" fmla="*/ 495333 h 495333"/>
              <a:gd name="connsiteX0" fmla="*/ 0 w 518728"/>
              <a:gd name="connsiteY0" fmla="*/ 497660 h 497660"/>
              <a:gd name="connsiteX1" fmla="*/ 127449 w 518728"/>
              <a:gd name="connsiteY1" fmla="*/ 0 h 497660"/>
              <a:gd name="connsiteX2" fmla="*/ 518728 w 518728"/>
              <a:gd name="connsiteY2" fmla="*/ 2327 h 497660"/>
              <a:gd name="connsiteX3" fmla="*/ 428105 w 518728"/>
              <a:gd name="connsiteY3" fmla="*/ 364821 h 497660"/>
              <a:gd name="connsiteX4" fmla="*/ 0 w 518728"/>
              <a:gd name="connsiteY4" fmla="*/ 497660 h 497660"/>
              <a:gd name="connsiteX0" fmla="*/ 21987 w 540715"/>
              <a:gd name="connsiteY0" fmla="*/ 495333 h 495333"/>
              <a:gd name="connsiteX1" fmla="*/ 85 w 540715"/>
              <a:gd name="connsiteY1" fmla="*/ 147024 h 495333"/>
              <a:gd name="connsiteX2" fmla="*/ 540715 w 540715"/>
              <a:gd name="connsiteY2" fmla="*/ 0 h 495333"/>
              <a:gd name="connsiteX3" fmla="*/ 450092 w 540715"/>
              <a:gd name="connsiteY3" fmla="*/ 362494 h 495333"/>
              <a:gd name="connsiteX4" fmla="*/ 21987 w 540715"/>
              <a:gd name="connsiteY4" fmla="*/ 495333 h 495333"/>
              <a:gd name="connsiteX0" fmla="*/ 0 w 518728"/>
              <a:gd name="connsiteY0" fmla="*/ 495333 h 495333"/>
              <a:gd name="connsiteX1" fmla="*/ 1075 w 518728"/>
              <a:gd name="connsiteY1" fmla="*/ 147024 h 495333"/>
              <a:gd name="connsiteX2" fmla="*/ 518728 w 518728"/>
              <a:gd name="connsiteY2" fmla="*/ 0 h 495333"/>
              <a:gd name="connsiteX3" fmla="*/ 428105 w 518728"/>
              <a:gd name="connsiteY3" fmla="*/ 362494 h 495333"/>
              <a:gd name="connsiteX4" fmla="*/ 0 w 518728"/>
              <a:gd name="connsiteY4" fmla="*/ 495333 h 49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728" h="495333">
                <a:moveTo>
                  <a:pt x="0" y="495333"/>
                </a:moveTo>
                <a:cubicBezTo>
                  <a:pt x="1738" y="377851"/>
                  <a:pt x="-663" y="264506"/>
                  <a:pt x="1075" y="147024"/>
                </a:cubicBezTo>
                <a:lnTo>
                  <a:pt x="518728" y="0"/>
                </a:lnTo>
                <a:lnTo>
                  <a:pt x="428105" y="362494"/>
                </a:lnTo>
                <a:lnTo>
                  <a:pt x="0" y="49533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582223" y="2797337"/>
            <a:ext cx="89541" cy="8954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Заголовок 3"/>
          <p:cNvSpPr txBox="1">
            <a:spLocks/>
          </p:cNvSpPr>
          <p:nvPr/>
        </p:nvSpPr>
        <p:spPr>
          <a:xfrm>
            <a:off x="835086" y="2571750"/>
            <a:ext cx="1200772" cy="2089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ru-RU" sz="1400" dirty="0" smtClean="0">
                <a:latin typeface="Franklin Gothic Medium Cond" panose="020B0606030402020204" pitchFamily="34" charset="0"/>
              </a:rPr>
              <a:t>Вход/Выход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79" name="Прямоугольник 1"/>
          <p:cNvSpPr/>
          <p:nvPr/>
        </p:nvSpPr>
        <p:spPr>
          <a:xfrm flipH="1" flipV="1">
            <a:off x="6104439" y="1335501"/>
            <a:ext cx="1735972" cy="3236614"/>
          </a:xfrm>
          <a:custGeom>
            <a:avLst/>
            <a:gdLst>
              <a:gd name="connsiteX0" fmla="*/ 0 w 5009275"/>
              <a:gd name="connsiteY0" fmla="*/ 0 h 204948"/>
              <a:gd name="connsiteX1" fmla="*/ 5009275 w 5009275"/>
              <a:gd name="connsiteY1" fmla="*/ 0 h 204948"/>
              <a:gd name="connsiteX2" fmla="*/ 5009275 w 5009275"/>
              <a:gd name="connsiteY2" fmla="*/ 204948 h 204948"/>
              <a:gd name="connsiteX3" fmla="*/ 0 w 5009275"/>
              <a:gd name="connsiteY3" fmla="*/ 204948 h 204948"/>
              <a:gd name="connsiteX4" fmla="*/ 0 w 5009275"/>
              <a:gd name="connsiteY4" fmla="*/ 0 h 204948"/>
              <a:gd name="connsiteX0" fmla="*/ 0 w 5009275"/>
              <a:gd name="connsiteY0" fmla="*/ 0 h 292412"/>
              <a:gd name="connsiteX1" fmla="*/ 5009275 w 5009275"/>
              <a:gd name="connsiteY1" fmla="*/ 0 h 292412"/>
              <a:gd name="connsiteX2" fmla="*/ 5009275 w 5009275"/>
              <a:gd name="connsiteY2" fmla="*/ 204948 h 292412"/>
              <a:gd name="connsiteX3" fmla="*/ 63610 w 5009275"/>
              <a:gd name="connsiteY3" fmla="*/ 292412 h 292412"/>
              <a:gd name="connsiteX4" fmla="*/ 0 w 5009275"/>
              <a:gd name="connsiteY4" fmla="*/ 0 h 292412"/>
              <a:gd name="connsiteX0" fmla="*/ 174929 w 4945665"/>
              <a:gd name="connsiteY0" fmla="*/ 0 h 300363"/>
              <a:gd name="connsiteX1" fmla="*/ 4945665 w 4945665"/>
              <a:gd name="connsiteY1" fmla="*/ 7951 h 300363"/>
              <a:gd name="connsiteX2" fmla="*/ 4945665 w 4945665"/>
              <a:gd name="connsiteY2" fmla="*/ 212899 h 300363"/>
              <a:gd name="connsiteX3" fmla="*/ 0 w 4945665"/>
              <a:gd name="connsiteY3" fmla="*/ 300363 h 300363"/>
              <a:gd name="connsiteX4" fmla="*/ 174929 w 4945665"/>
              <a:gd name="connsiteY4" fmla="*/ 0 h 300363"/>
              <a:gd name="connsiteX0" fmla="*/ 190832 w 4961568"/>
              <a:gd name="connsiteY0" fmla="*/ 0 h 300363"/>
              <a:gd name="connsiteX1" fmla="*/ 4961568 w 4961568"/>
              <a:gd name="connsiteY1" fmla="*/ 7951 h 300363"/>
              <a:gd name="connsiteX2" fmla="*/ 4961568 w 4961568"/>
              <a:gd name="connsiteY2" fmla="*/ 212899 h 300363"/>
              <a:gd name="connsiteX3" fmla="*/ 0 w 4961568"/>
              <a:gd name="connsiteY3" fmla="*/ 300363 h 300363"/>
              <a:gd name="connsiteX4" fmla="*/ 190832 w 4961568"/>
              <a:gd name="connsiteY4" fmla="*/ 0 h 300363"/>
              <a:gd name="connsiteX0" fmla="*/ 119270 w 4961568"/>
              <a:gd name="connsiteY0" fmla="*/ 23854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19270 w 4961568"/>
              <a:gd name="connsiteY4" fmla="*/ 23854 h 292412"/>
              <a:gd name="connsiteX0" fmla="*/ 135173 w 4961568"/>
              <a:gd name="connsiteY0" fmla="*/ 31806 h 292412"/>
              <a:gd name="connsiteX1" fmla="*/ 4961568 w 4961568"/>
              <a:gd name="connsiteY1" fmla="*/ 0 h 292412"/>
              <a:gd name="connsiteX2" fmla="*/ 4961568 w 4961568"/>
              <a:gd name="connsiteY2" fmla="*/ 204948 h 292412"/>
              <a:gd name="connsiteX3" fmla="*/ 0 w 4961568"/>
              <a:gd name="connsiteY3" fmla="*/ 292412 h 292412"/>
              <a:gd name="connsiteX4" fmla="*/ 135173 w 4961568"/>
              <a:gd name="connsiteY4" fmla="*/ 31806 h 292412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4961568 w 5216009"/>
              <a:gd name="connsiteY2" fmla="*/ 196997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35173 w 5216009"/>
              <a:gd name="connsiteY0" fmla="*/ 23855 h 284461"/>
              <a:gd name="connsiteX1" fmla="*/ 5216009 w 5216009"/>
              <a:gd name="connsiteY1" fmla="*/ 0 h 284461"/>
              <a:gd name="connsiteX2" fmla="*/ 5096740 w 5216009"/>
              <a:gd name="connsiteY2" fmla="*/ 189046 h 284461"/>
              <a:gd name="connsiteX3" fmla="*/ 0 w 5216009"/>
              <a:gd name="connsiteY3" fmla="*/ 284461 h 284461"/>
              <a:gd name="connsiteX4" fmla="*/ 135173 w 5216009"/>
              <a:gd name="connsiteY4" fmla="*/ 23855 h 284461"/>
              <a:gd name="connsiteX0" fmla="*/ 12316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123169 w 5204005"/>
              <a:gd name="connsiteY4" fmla="*/ 23855 h 316267"/>
              <a:gd name="connsiteX0" fmla="*/ 21139 w 5204005"/>
              <a:gd name="connsiteY0" fmla="*/ 23855 h 316267"/>
              <a:gd name="connsiteX1" fmla="*/ 5204005 w 5204005"/>
              <a:gd name="connsiteY1" fmla="*/ 0 h 316267"/>
              <a:gd name="connsiteX2" fmla="*/ 5084736 w 5204005"/>
              <a:gd name="connsiteY2" fmla="*/ 189046 h 316267"/>
              <a:gd name="connsiteX3" fmla="*/ 0 w 5204005"/>
              <a:gd name="connsiteY3" fmla="*/ 316267 h 316267"/>
              <a:gd name="connsiteX4" fmla="*/ 21139 w 5204005"/>
              <a:gd name="connsiteY4" fmla="*/ 23855 h 316267"/>
              <a:gd name="connsiteX0" fmla="*/ 0 w 5204434"/>
              <a:gd name="connsiteY0" fmla="*/ 14330 h 316267"/>
              <a:gd name="connsiteX1" fmla="*/ 5204434 w 5204434"/>
              <a:gd name="connsiteY1" fmla="*/ 0 h 316267"/>
              <a:gd name="connsiteX2" fmla="*/ 5085165 w 5204434"/>
              <a:gd name="connsiteY2" fmla="*/ 189046 h 316267"/>
              <a:gd name="connsiteX3" fmla="*/ 429 w 5204434"/>
              <a:gd name="connsiteY3" fmla="*/ 316267 h 316267"/>
              <a:gd name="connsiteX4" fmla="*/ 0 w 5204434"/>
              <a:gd name="connsiteY4" fmla="*/ 14330 h 316267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085165 w 5204434"/>
              <a:gd name="connsiteY2" fmla="*/ 189046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204434"/>
              <a:gd name="connsiteY0" fmla="*/ 14330 h 321029"/>
              <a:gd name="connsiteX1" fmla="*/ 5204434 w 5204434"/>
              <a:gd name="connsiteY1" fmla="*/ 0 h 321029"/>
              <a:gd name="connsiteX2" fmla="*/ 5110329 w 5204434"/>
              <a:gd name="connsiteY2" fmla="*/ 184283 h 321029"/>
              <a:gd name="connsiteX3" fmla="*/ 429 w 5204434"/>
              <a:gd name="connsiteY3" fmla="*/ 321029 h 321029"/>
              <a:gd name="connsiteX4" fmla="*/ 0 w 5204434"/>
              <a:gd name="connsiteY4" fmla="*/ 14330 h 321029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0329 w 5197244"/>
              <a:gd name="connsiteY2" fmla="*/ 169995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97244"/>
              <a:gd name="connsiteY0" fmla="*/ 42 h 306741"/>
              <a:gd name="connsiteX1" fmla="*/ 5197244 w 5197244"/>
              <a:gd name="connsiteY1" fmla="*/ 0 h 306741"/>
              <a:gd name="connsiteX2" fmla="*/ 5117519 w 5197244"/>
              <a:gd name="connsiteY2" fmla="*/ 165233 h 306741"/>
              <a:gd name="connsiteX3" fmla="*/ 429 w 5197244"/>
              <a:gd name="connsiteY3" fmla="*/ 306741 h 306741"/>
              <a:gd name="connsiteX4" fmla="*/ 0 w 5197244"/>
              <a:gd name="connsiteY4" fmla="*/ 42 h 306741"/>
              <a:gd name="connsiteX0" fmla="*/ 0 w 5132305"/>
              <a:gd name="connsiteY0" fmla="*/ 0 h 306699"/>
              <a:gd name="connsiteX1" fmla="*/ 5132305 w 5132305"/>
              <a:gd name="connsiteY1" fmla="*/ 1310 h 306699"/>
              <a:gd name="connsiteX2" fmla="*/ 5117519 w 5132305"/>
              <a:gd name="connsiteY2" fmla="*/ 165191 h 306699"/>
              <a:gd name="connsiteX3" fmla="*/ 429 w 5132305"/>
              <a:gd name="connsiteY3" fmla="*/ 306699 h 306699"/>
              <a:gd name="connsiteX4" fmla="*/ 0 w 5132305"/>
              <a:gd name="connsiteY4" fmla="*/ 0 h 306699"/>
              <a:gd name="connsiteX0" fmla="*/ 0 w 5145294"/>
              <a:gd name="connsiteY0" fmla="*/ 0 h 306248"/>
              <a:gd name="connsiteX1" fmla="*/ 5145294 w 5145294"/>
              <a:gd name="connsiteY1" fmla="*/ 859 h 306248"/>
              <a:gd name="connsiteX2" fmla="*/ 5130508 w 5145294"/>
              <a:gd name="connsiteY2" fmla="*/ 164740 h 306248"/>
              <a:gd name="connsiteX3" fmla="*/ 13418 w 5145294"/>
              <a:gd name="connsiteY3" fmla="*/ 306248 h 306248"/>
              <a:gd name="connsiteX4" fmla="*/ 0 w 5145294"/>
              <a:gd name="connsiteY4" fmla="*/ 0 h 306248"/>
              <a:gd name="connsiteX0" fmla="*/ 12556 w 5131875"/>
              <a:gd name="connsiteY0" fmla="*/ 0 h 306248"/>
              <a:gd name="connsiteX1" fmla="*/ 5131875 w 5131875"/>
              <a:gd name="connsiteY1" fmla="*/ 859 h 306248"/>
              <a:gd name="connsiteX2" fmla="*/ 5117089 w 5131875"/>
              <a:gd name="connsiteY2" fmla="*/ 164740 h 306248"/>
              <a:gd name="connsiteX3" fmla="*/ -1 w 5131875"/>
              <a:gd name="connsiteY3" fmla="*/ 306248 h 306248"/>
              <a:gd name="connsiteX4" fmla="*/ 12556 w 5131875"/>
              <a:gd name="connsiteY4" fmla="*/ 0 h 306248"/>
              <a:gd name="connsiteX0" fmla="*/ 12556 w 5131875"/>
              <a:gd name="connsiteY0" fmla="*/ 0 h 321995"/>
              <a:gd name="connsiteX1" fmla="*/ 5131875 w 5131875"/>
              <a:gd name="connsiteY1" fmla="*/ 859 h 321995"/>
              <a:gd name="connsiteX2" fmla="*/ 38717 w 5131875"/>
              <a:gd name="connsiteY2" fmla="*/ 321995 h 321995"/>
              <a:gd name="connsiteX3" fmla="*/ -1 w 5131875"/>
              <a:gd name="connsiteY3" fmla="*/ 306248 h 321995"/>
              <a:gd name="connsiteX4" fmla="*/ 12556 w 5131875"/>
              <a:gd name="connsiteY4" fmla="*/ 0 h 321995"/>
              <a:gd name="connsiteX0" fmla="*/ 12556 w 5131875"/>
              <a:gd name="connsiteY0" fmla="*/ 0 h 320193"/>
              <a:gd name="connsiteX1" fmla="*/ 5131875 w 5131875"/>
              <a:gd name="connsiteY1" fmla="*/ 859 h 320193"/>
              <a:gd name="connsiteX2" fmla="*/ 12739 w 5131875"/>
              <a:gd name="connsiteY2" fmla="*/ 320193 h 320193"/>
              <a:gd name="connsiteX3" fmla="*/ -1 w 5131875"/>
              <a:gd name="connsiteY3" fmla="*/ 306248 h 320193"/>
              <a:gd name="connsiteX4" fmla="*/ 12556 w 5131875"/>
              <a:gd name="connsiteY4" fmla="*/ 0 h 320193"/>
              <a:gd name="connsiteX0" fmla="*/ 12556 w 4980877"/>
              <a:gd name="connsiteY0" fmla="*/ 451 h 320644"/>
              <a:gd name="connsiteX1" fmla="*/ 4980877 w 4980877"/>
              <a:gd name="connsiteY1" fmla="*/ 0 h 320644"/>
              <a:gd name="connsiteX2" fmla="*/ 12739 w 4980877"/>
              <a:gd name="connsiteY2" fmla="*/ 320644 h 320644"/>
              <a:gd name="connsiteX3" fmla="*/ -1 w 4980877"/>
              <a:gd name="connsiteY3" fmla="*/ 306699 h 320644"/>
              <a:gd name="connsiteX4" fmla="*/ 12556 w 4980877"/>
              <a:gd name="connsiteY4" fmla="*/ 451 h 320644"/>
              <a:gd name="connsiteX0" fmla="*/ 3119 w 4980877"/>
              <a:gd name="connsiteY0" fmla="*/ 0 h 320848"/>
              <a:gd name="connsiteX1" fmla="*/ 4980877 w 4980877"/>
              <a:gd name="connsiteY1" fmla="*/ 204 h 320848"/>
              <a:gd name="connsiteX2" fmla="*/ 12739 w 4980877"/>
              <a:gd name="connsiteY2" fmla="*/ 320848 h 320848"/>
              <a:gd name="connsiteX3" fmla="*/ -1 w 4980877"/>
              <a:gd name="connsiteY3" fmla="*/ 306903 h 320848"/>
              <a:gd name="connsiteX4" fmla="*/ 3119 w 4980877"/>
              <a:gd name="connsiteY4" fmla="*/ 0 h 320848"/>
              <a:gd name="connsiteX0" fmla="*/ 18693 w 4996451"/>
              <a:gd name="connsiteY0" fmla="*/ 0 h 318229"/>
              <a:gd name="connsiteX1" fmla="*/ 4996451 w 4996451"/>
              <a:gd name="connsiteY1" fmla="*/ 204 h 318229"/>
              <a:gd name="connsiteX2" fmla="*/ 0 w 4996451"/>
              <a:gd name="connsiteY2" fmla="*/ 318229 h 318229"/>
              <a:gd name="connsiteX3" fmla="*/ 15573 w 4996451"/>
              <a:gd name="connsiteY3" fmla="*/ 306903 h 318229"/>
              <a:gd name="connsiteX4" fmla="*/ 18693 w 4996451"/>
              <a:gd name="connsiteY4" fmla="*/ 0 h 318229"/>
              <a:gd name="connsiteX0" fmla="*/ 3119 w 4980877"/>
              <a:gd name="connsiteY0" fmla="*/ 0 h 316264"/>
              <a:gd name="connsiteX1" fmla="*/ 4980877 w 4980877"/>
              <a:gd name="connsiteY1" fmla="*/ 204 h 316264"/>
              <a:gd name="connsiteX2" fmla="*/ 22176 w 4980877"/>
              <a:gd name="connsiteY2" fmla="*/ 316264 h 316264"/>
              <a:gd name="connsiteX3" fmla="*/ -1 w 4980877"/>
              <a:gd name="connsiteY3" fmla="*/ 306903 h 316264"/>
              <a:gd name="connsiteX4" fmla="*/ 3119 w 4980877"/>
              <a:gd name="connsiteY4" fmla="*/ 0 h 316264"/>
              <a:gd name="connsiteX0" fmla="*/ 3119 w 4980877"/>
              <a:gd name="connsiteY0" fmla="*/ 0 h 317246"/>
              <a:gd name="connsiteX1" fmla="*/ 4980877 w 4980877"/>
              <a:gd name="connsiteY1" fmla="*/ 204 h 317246"/>
              <a:gd name="connsiteX2" fmla="*/ 3302 w 4980877"/>
              <a:gd name="connsiteY2" fmla="*/ 317246 h 317246"/>
              <a:gd name="connsiteX3" fmla="*/ -1 w 4980877"/>
              <a:gd name="connsiteY3" fmla="*/ 306903 h 317246"/>
              <a:gd name="connsiteX4" fmla="*/ 3119 w 4980877"/>
              <a:gd name="connsiteY4" fmla="*/ 0 h 31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0877" h="317246">
                <a:moveTo>
                  <a:pt x="3119" y="0"/>
                </a:moveTo>
                <a:lnTo>
                  <a:pt x="4980877" y="204"/>
                </a:lnTo>
                <a:lnTo>
                  <a:pt x="3302" y="317246"/>
                </a:lnTo>
                <a:lnTo>
                  <a:pt x="-1" y="306903"/>
                </a:lnTo>
                <a:lnTo>
                  <a:pt x="3119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315">
            <a:off x="7546580" y="1236390"/>
            <a:ext cx="656636" cy="656636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65"/>
          <a:stretch/>
        </p:blipFill>
        <p:spPr>
          <a:xfrm>
            <a:off x="6946026" y="3929989"/>
            <a:ext cx="833427" cy="633683"/>
          </a:xfrm>
          <a:prstGeom prst="rect">
            <a:avLst/>
          </a:prstGeom>
        </p:spPr>
      </p:pic>
      <p:sp>
        <p:nvSpPr>
          <p:cNvPr id="108" name="Заголовок 3"/>
          <p:cNvSpPr txBox="1">
            <a:spLocks/>
          </p:cNvSpPr>
          <p:nvPr/>
        </p:nvSpPr>
        <p:spPr>
          <a:xfrm>
            <a:off x="7868017" y="3951708"/>
            <a:ext cx="1255723" cy="492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ts val="2600"/>
              </a:lnSpc>
              <a:spcBef>
                <a:spcPct val="0"/>
              </a:spcBef>
              <a:buFont typeface="Arial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Кабины</a:t>
            </a: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для тайного</a:t>
            </a:r>
            <a:endParaRPr lang="en-US" sz="1400" dirty="0" smtClean="0">
              <a:latin typeface="Franklin Gothic Medium Cond" panose="020B0606030402020204" pitchFamily="34" charset="0"/>
            </a:endParaRPr>
          </a:p>
          <a:p>
            <a:pPr>
              <a:lnSpc>
                <a:spcPts val="1300"/>
              </a:lnSpc>
            </a:pPr>
            <a:r>
              <a:rPr lang="ru-RU" sz="1400" dirty="0" smtClean="0">
                <a:latin typeface="Franklin Gothic Medium Cond" panose="020B0606030402020204" pitchFamily="34" charset="0"/>
              </a:rPr>
              <a:t>голосования</a:t>
            </a:r>
            <a:endParaRPr lang="ru-RU" sz="1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92" name="Группа 91"/>
          <p:cNvGrpSpPr/>
          <p:nvPr/>
        </p:nvGrpSpPr>
        <p:grpSpPr>
          <a:xfrm>
            <a:off x="2858438" y="4479146"/>
            <a:ext cx="746599" cy="565365"/>
            <a:chOff x="4115569" y="4871814"/>
            <a:chExt cx="900508" cy="555013"/>
          </a:xfrm>
        </p:grpSpPr>
        <p:sp>
          <p:nvSpPr>
            <p:cNvPr id="190" name="Прямоугольник 189"/>
            <p:cNvSpPr/>
            <p:nvPr/>
          </p:nvSpPr>
          <p:spPr>
            <a:xfrm>
              <a:off x="4141624" y="4878492"/>
              <a:ext cx="851396" cy="54315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1" name="Рисунок 90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5569" y="4871814"/>
              <a:ext cx="900508" cy="555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25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150</Words>
  <Application>Microsoft Office PowerPoint</Application>
  <PresentationFormat>Экран (16:9)</PresentationFormat>
  <Paragraphs>57</Paragraphs>
  <Slides>3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34</cp:revision>
  <cp:lastPrinted>2017-10-31T09:07:02Z</cp:lastPrinted>
  <dcterms:created xsi:type="dcterms:W3CDTF">2017-10-30T10:46:55Z</dcterms:created>
  <dcterms:modified xsi:type="dcterms:W3CDTF">2017-11-01T11:16:11Z</dcterms:modified>
</cp:coreProperties>
</file>